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700" r:id="rId1"/>
    <p:sldMasterId id="2147483716" r:id="rId2"/>
  </p:sldMasterIdLst>
  <p:notesMasterIdLst>
    <p:notesMasterId r:id="rId29"/>
  </p:notesMasterIdLst>
  <p:handoutMasterIdLst>
    <p:handoutMasterId r:id="rId30"/>
  </p:handoutMasterIdLst>
  <p:sldIdLst>
    <p:sldId id="302" r:id="rId3"/>
    <p:sldId id="301" r:id="rId4"/>
    <p:sldId id="332" r:id="rId5"/>
    <p:sldId id="310" r:id="rId6"/>
    <p:sldId id="308" r:id="rId7"/>
    <p:sldId id="319" r:id="rId8"/>
    <p:sldId id="315" r:id="rId9"/>
    <p:sldId id="320" r:id="rId10"/>
    <p:sldId id="321" r:id="rId11"/>
    <p:sldId id="260" r:id="rId12"/>
    <p:sldId id="333" r:id="rId13"/>
    <p:sldId id="259" r:id="rId14"/>
    <p:sldId id="316" r:id="rId15"/>
    <p:sldId id="262" r:id="rId16"/>
    <p:sldId id="327" r:id="rId17"/>
    <p:sldId id="318" r:id="rId18"/>
    <p:sldId id="575" r:id="rId19"/>
    <p:sldId id="261" r:id="rId20"/>
    <p:sldId id="265" r:id="rId21"/>
    <p:sldId id="576" r:id="rId22"/>
    <p:sldId id="334" r:id="rId23"/>
    <p:sldId id="313" r:id="rId24"/>
    <p:sldId id="306" r:id="rId25"/>
    <p:sldId id="330" r:id="rId26"/>
    <p:sldId id="335" r:id="rId27"/>
    <p:sldId id="574" r:id="rId28"/>
  </p:sldIdLst>
  <p:sldSz cx="13004800" cy="9753600"/>
  <p:notesSz cx="7099300" cy="10234613"/>
  <p:defaultTextStyle>
    <a:defPPr>
      <a:defRPr lang="en-US"/>
    </a:defPPr>
    <a:lvl1pPr algn="ctr" defTabSz="584051"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1pPr>
    <a:lvl2pPr marL="342813" indent="114271" algn="ctr" defTabSz="584051"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2pPr>
    <a:lvl3pPr marL="685623" indent="228542" algn="ctr" defTabSz="584051"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3pPr>
    <a:lvl4pPr marL="1028437" indent="342813" algn="ctr" defTabSz="584051"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4pPr>
    <a:lvl5pPr marL="1371248" indent="457082" algn="ctr" defTabSz="584051"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5pPr>
    <a:lvl6pPr marL="2285417" algn="l" defTabSz="914166" rtl="0" eaLnBrk="1" latinLnBrk="0" hangingPunct="1">
      <a:defRPr sz="3600" kern="1200">
        <a:solidFill>
          <a:srgbClr val="000000"/>
        </a:solidFill>
        <a:latin typeface="Helvetica Light" charset="0"/>
        <a:ea typeface="Helvetica Light" charset="0"/>
        <a:cs typeface="Helvetica Light" charset="0"/>
        <a:sym typeface="Helvetica Light" charset="0"/>
      </a:defRPr>
    </a:lvl6pPr>
    <a:lvl7pPr marL="2742497" algn="l" defTabSz="914166" rtl="0" eaLnBrk="1" latinLnBrk="0" hangingPunct="1">
      <a:defRPr sz="3600" kern="1200">
        <a:solidFill>
          <a:srgbClr val="000000"/>
        </a:solidFill>
        <a:latin typeface="Helvetica Light" charset="0"/>
        <a:ea typeface="Helvetica Light" charset="0"/>
        <a:cs typeface="Helvetica Light" charset="0"/>
        <a:sym typeface="Helvetica Light" charset="0"/>
      </a:defRPr>
    </a:lvl7pPr>
    <a:lvl8pPr marL="3199582" algn="l" defTabSz="914166" rtl="0" eaLnBrk="1" latinLnBrk="0" hangingPunct="1">
      <a:defRPr sz="3600" kern="1200">
        <a:solidFill>
          <a:srgbClr val="000000"/>
        </a:solidFill>
        <a:latin typeface="Helvetica Light" charset="0"/>
        <a:ea typeface="Helvetica Light" charset="0"/>
        <a:cs typeface="Helvetica Light" charset="0"/>
        <a:sym typeface="Helvetica Light" charset="0"/>
      </a:defRPr>
    </a:lvl8pPr>
    <a:lvl9pPr marL="3656665" algn="l" defTabSz="914166" rtl="0" eaLnBrk="1" latinLnBrk="0" hangingPunct="1">
      <a:defRPr sz="3600" kern="1200">
        <a:solidFill>
          <a:srgbClr val="000000"/>
        </a:solidFill>
        <a:latin typeface="Helvetica Light" charset="0"/>
        <a:ea typeface="Helvetica Light" charset="0"/>
        <a:cs typeface="Helvetica Light" charset="0"/>
        <a:sym typeface="Helvetica Light"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k Weisenberger" initials="FW" lastIdx="2" clrIdx="0">
    <p:extLst>
      <p:ext uri="{19B8F6BF-5375-455C-9EA6-DF929625EA0E}">
        <p15:presenceInfo xmlns:p15="http://schemas.microsoft.com/office/powerpoint/2012/main" userId="5bc4ec19b3ab5ab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FF"/>
    <a:srgbClr val="EFD61D"/>
    <a:srgbClr val="C15046"/>
    <a:srgbClr val="DB9595"/>
    <a:srgbClr val="C3BE84"/>
    <a:srgbClr val="BAE4BB"/>
    <a:srgbClr val="BAE5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915" autoAdjust="0"/>
  </p:normalViewPr>
  <p:slideViewPr>
    <p:cSldViewPr>
      <p:cViewPr varScale="1">
        <p:scale>
          <a:sx n="39" d="100"/>
          <a:sy n="39" d="100"/>
        </p:scale>
        <p:origin x="2184" y="53"/>
      </p:cViewPr>
      <p:guideLst>
        <p:guide orient="horz" pos="3072"/>
        <p:guide pos="4096"/>
      </p:guideLst>
    </p:cSldViewPr>
  </p:slideViewPr>
  <p:notesTextViewPr>
    <p:cViewPr>
      <p:scale>
        <a:sx n="1" d="1"/>
        <a:sy n="1" d="1"/>
      </p:scale>
      <p:origin x="0" y="0"/>
    </p:cViewPr>
  </p:notesTextViewPr>
  <p:sorterViewPr>
    <p:cViewPr>
      <p:scale>
        <a:sx n="100" d="100"/>
        <a:sy n="100" d="100"/>
      </p:scale>
      <p:origin x="0" y="-4020"/>
    </p:cViewPr>
  </p:sorterViewPr>
  <p:notesViewPr>
    <p:cSldViewPr>
      <p:cViewPr varScale="1">
        <p:scale>
          <a:sx n="72" d="100"/>
          <a:sy n="72" d="100"/>
        </p:scale>
        <p:origin x="1926" y="6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r>
              <a:rPr lang="en-US" dirty="0">
                <a:latin typeface="Trebuchet MS" panose="020B0603020202020204" pitchFamily="34" charset="0"/>
              </a:rPr>
              <a:t>Goals</a:t>
            </a:r>
            <a:endParaRPr lang="en-AU" dirty="0">
              <a:latin typeface="Trebuchet MS" panose="020B0603020202020204" pitchFamily="34" charset="0"/>
            </a:endParaRPr>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endParaRPr lang="en-AU" dirty="0">
              <a:latin typeface="Trebuchet MS" panose="020B0603020202020204" pitchFamily="34" charset="0"/>
            </a:endParaRPr>
          </a:p>
        </p:txBody>
      </p:sp>
    </p:spTree>
    <p:extLst>
      <p:ext uri="{BB962C8B-B14F-4D97-AF65-F5344CB8AC3E}">
        <p14:creationId xmlns:p14="http://schemas.microsoft.com/office/powerpoint/2010/main" val="650882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Grp="1" noRot="1" noChangeAspect="1"/>
          </p:cNvSpPr>
          <p:nvPr>
            <p:ph type="sldImg" idx="2"/>
          </p:nvPr>
        </p:nvSpPr>
        <p:spPr bwMode="auto">
          <a:xfrm>
            <a:off x="992188" y="768350"/>
            <a:ext cx="5114925" cy="3836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50" name="Rectangle 2"/>
          <p:cNvSpPr>
            <a:spLocks noGrp="1"/>
          </p:cNvSpPr>
          <p:nvPr>
            <p:ph type="body" sz="quarter" idx="3"/>
          </p:nvPr>
        </p:nvSpPr>
        <p:spPr bwMode="auto">
          <a:xfrm>
            <a:off x="946574" y="4861441"/>
            <a:ext cx="5206153" cy="4605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9048" tIns="49524" rIns="99048" bIns="49524" numCol="1" anchor="t" anchorCtr="0" compatLnSpc="1">
            <a:prstTxWarp prst="textNoShape">
              <a:avLst/>
            </a:prstTxWarp>
          </a:bodyPr>
          <a:lstStyle/>
          <a:p>
            <a:pPr lvl="0"/>
            <a:r>
              <a:rPr lang="en-US" noProof="0">
                <a:sym typeface="Chalkboard SE" charset="0"/>
              </a:rPr>
              <a:t>Click to edit Master text styles</a:t>
            </a:r>
          </a:p>
          <a:p>
            <a:pPr lvl="1"/>
            <a:r>
              <a:rPr lang="en-US" noProof="0">
                <a:sym typeface="Chalkboard SE" charset="0"/>
              </a:rPr>
              <a:t>Second level</a:t>
            </a:r>
          </a:p>
          <a:p>
            <a:pPr lvl="2"/>
            <a:r>
              <a:rPr lang="en-US" noProof="0">
                <a:sym typeface="Chalkboard SE" charset="0"/>
              </a:rPr>
              <a:t>Third level</a:t>
            </a:r>
          </a:p>
          <a:p>
            <a:pPr lvl="3"/>
            <a:r>
              <a:rPr lang="en-US" noProof="0">
                <a:sym typeface="Chalkboard SE" charset="0"/>
              </a:rPr>
              <a:t>Fourth level</a:t>
            </a:r>
          </a:p>
          <a:p>
            <a:pPr lvl="4"/>
            <a:r>
              <a:rPr lang="en-US" noProof="0">
                <a:sym typeface="Chalkboard SE" charset="0"/>
              </a:rPr>
              <a:t>Fifth level</a:t>
            </a:r>
          </a:p>
        </p:txBody>
      </p:sp>
    </p:spTree>
    <p:extLst>
      <p:ext uri="{BB962C8B-B14F-4D97-AF65-F5344CB8AC3E}">
        <p14:creationId xmlns:p14="http://schemas.microsoft.com/office/powerpoint/2010/main" val="1001318843"/>
      </p:ext>
    </p:extLst>
  </p:cSld>
  <p:clrMap bg1="lt1" tx1="dk1" bg2="lt2" tx2="dk2" accent1="accent1" accent2="accent2" accent3="accent3" accent4="accent4" accent5="accent5" accent6="accent6" hlink="hlink" folHlink="folHlink"/>
  <p:notesStyle>
    <a:lvl1pPr algn="l" defTabSz="457082" rtl="0" eaLnBrk="0" fontAlgn="base" hangingPunct="0">
      <a:lnSpc>
        <a:spcPts val="3500"/>
      </a:lnSpc>
      <a:spcBef>
        <a:spcPct val="0"/>
      </a:spcBef>
      <a:spcAft>
        <a:spcPct val="0"/>
      </a:spcAft>
      <a:defRPr sz="2400" kern="1200">
        <a:solidFill>
          <a:srgbClr val="572E2D"/>
        </a:solidFill>
        <a:latin typeface="Chalkboard SE" charset="0"/>
        <a:ea typeface="Chalkboard SE" charset="0"/>
        <a:cs typeface="Chalkboard SE" charset="0"/>
        <a:sym typeface="Chalkboard SE" charset="0"/>
      </a:defRPr>
    </a:lvl1pPr>
    <a:lvl2pPr marL="342813" algn="l" defTabSz="457082" rtl="0" eaLnBrk="0" fontAlgn="base" hangingPunct="0">
      <a:lnSpc>
        <a:spcPts val="3500"/>
      </a:lnSpc>
      <a:spcBef>
        <a:spcPct val="0"/>
      </a:spcBef>
      <a:spcAft>
        <a:spcPct val="0"/>
      </a:spcAft>
      <a:defRPr sz="2400" kern="1200">
        <a:solidFill>
          <a:srgbClr val="572E2D"/>
        </a:solidFill>
        <a:latin typeface="Chalkboard SE" charset="0"/>
        <a:ea typeface="Chalkboard SE" charset="0"/>
        <a:cs typeface="Chalkboard SE" charset="0"/>
        <a:sym typeface="Chalkboard SE" charset="0"/>
      </a:defRPr>
    </a:lvl2pPr>
    <a:lvl3pPr marL="685623" algn="l" defTabSz="457082" rtl="0" eaLnBrk="0" fontAlgn="base" hangingPunct="0">
      <a:lnSpc>
        <a:spcPts val="3500"/>
      </a:lnSpc>
      <a:spcBef>
        <a:spcPct val="0"/>
      </a:spcBef>
      <a:spcAft>
        <a:spcPct val="0"/>
      </a:spcAft>
      <a:defRPr sz="2400" kern="1200">
        <a:solidFill>
          <a:srgbClr val="572E2D"/>
        </a:solidFill>
        <a:latin typeface="Chalkboard SE" charset="0"/>
        <a:ea typeface="Chalkboard SE" charset="0"/>
        <a:cs typeface="Chalkboard SE" charset="0"/>
        <a:sym typeface="Chalkboard SE" charset="0"/>
      </a:defRPr>
    </a:lvl3pPr>
    <a:lvl4pPr marL="1028437" algn="l" defTabSz="457082" rtl="0" eaLnBrk="0" fontAlgn="base" hangingPunct="0">
      <a:lnSpc>
        <a:spcPts val="3500"/>
      </a:lnSpc>
      <a:spcBef>
        <a:spcPct val="0"/>
      </a:spcBef>
      <a:spcAft>
        <a:spcPct val="0"/>
      </a:spcAft>
      <a:defRPr sz="2400" kern="1200">
        <a:solidFill>
          <a:srgbClr val="572E2D"/>
        </a:solidFill>
        <a:latin typeface="Chalkboard SE" charset="0"/>
        <a:ea typeface="Chalkboard SE" charset="0"/>
        <a:cs typeface="Chalkboard SE" charset="0"/>
        <a:sym typeface="Chalkboard SE" charset="0"/>
      </a:defRPr>
    </a:lvl4pPr>
    <a:lvl5pPr marL="1371248" algn="l" defTabSz="457082" rtl="0" eaLnBrk="0" fontAlgn="base" hangingPunct="0">
      <a:lnSpc>
        <a:spcPts val="3500"/>
      </a:lnSpc>
      <a:spcBef>
        <a:spcPct val="0"/>
      </a:spcBef>
      <a:spcAft>
        <a:spcPct val="0"/>
      </a:spcAft>
      <a:defRPr sz="2400" kern="1200">
        <a:solidFill>
          <a:srgbClr val="572E2D"/>
        </a:solidFill>
        <a:latin typeface="Chalkboard SE" charset="0"/>
        <a:ea typeface="Chalkboard SE" charset="0"/>
        <a:cs typeface="Chalkboard SE" charset="0"/>
        <a:sym typeface="Chalkboard SE" charset="0"/>
      </a:defRPr>
    </a:lvl5pPr>
    <a:lvl6pPr marL="2285417" algn="l" defTabSz="914166" rtl="0" eaLnBrk="1" latinLnBrk="0" hangingPunct="1">
      <a:defRPr sz="1100" kern="1200">
        <a:solidFill>
          <a:schemeClr val="tx1"/>
        </a:solidFill>
        <a:latin typeface="+mn-lt"/>
        <a:ea typeface="+mn-ea"/>
        <a:cs typeface="+mn-cs"/>
      </a:defRPr>
    </a:lvl6pPr>
    <a:lvl7pPr marL="2742497" algn="l" defTabSz="914166" rtl="0" eaLnBrk="1" latinLnBrk="0" hangingPunct="1">
      <a:defRPr sz="1100" kern="1200">
        <a:solidFill>
          <a:schemeClr val="tx1"/>
        </a:solidFill>
        <a:latin typeface="+mn-lt"/>
        <a:ea typeface="+mn-ea"/>
        <a:cs typeface="+mn-cs"/>
      </a:defRPr>
    </a:lvl7pPr>
    <a:lvl8pPr marL="3199582" algn="l" defTabSz="914166" rtl="0" eaLnBrk="1" latinLnBrk="0" hangingPunct="1">
      <a:defRPr sz="1100" kern="1200">
        <a:solidFill>
          <a:schemeClr val="tx1"/>
        </a:solidFill>
        <a:latin typeface="+mn-lt"/>
        <a:ea typeface="+mn-ea"/>
        <a:cs typeface="+mn-cs"/>
      </a:defRPr>
    </a:lvl8pPr>
    <a:lvl9pPr marL="3656665" algn="l" defTabSz="914166"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en-AU" dirty="0"/>
              <a:t>*Note: This presentation can be shortened by focussing on the following pages: 8, 9, 13, 16, 18, 23;</a:t>
            </a:r>
          </a:p>
          <a:p>
            <a:endParaRPr lang="en-AU" dirty="0"/>
          </a:p>
          <a:p>
            <a:r>
              <a:rPr lang="en-AU" dirty="0"/>
              <a:t>Goals are the first stage of the second phase in the HCP Process. </a:t>
            </a:r>
          </a:p>
        </p:txBody>
      </p:sp>
      <p:sp>
        <p:nvSpPr>
          <p:cNvPr id="24580" name="Header Placeholder 3"/>
          <p:cNvSpPr>
            <a:spLocks noGrp="1"/>
          </p:cNvSpPr>
          <p:nvPr>
            <p:ph type="hdr" sz="quarter"/>
          </p:nvPr>
        </p:nvSpPr>
        <p:spPr>
          <a:xfrm>
            <a:off x="1" y="0"/>
            <a:ext cx="3076575" cy="511175"/>
          </a:xfrm>
          <a:prstGeom prst="rect">
            <a:avLst/>
          </a:prstGeom>
          <a:noFill/>
        </p:spPr>
        <p:txBody>
          <a:bodyPr lIns="91431" tIns="45715" rIns="91431" bIns="45715"/>
          <a:lstStyle/>
          <a:p>
            <a:r>
              <a:rPr lang="en-US" dirty="0">
                <a:solidFill>
                  <a:prstClr val="black"/>
                </a:solidFill>
                <a:latin typeface="Trebuchet MS" panose="020B0603020202020204" pitchFamily="34" charset="0"/>
              </a:rPr>
              <a:t>CAP Overview</a:t>
            </a:r>
          </a:p>
        </p:txBody>
      </p:sp>
      <p:sp>
        <p:nvSpPr>
          <p:cNvPr id="24581" name="Date Placeholder 4"/>
          <p:cNvSpPr>
            <a:spLocks noGrp="1"/>
          </p:cNvSpPr>
          <p:nvPr>
            <p:ph type="dt" sz="quarter" idx="1"/>
          </p:nvPr>
        </p:nvSpPr>
        <p:spPr>
          <a:xfrm>
            <a:off x="4021138" y="0"/>
            <a:ext cx="3076575" cy="511175"/>
          </a:xfrm>
          <a:prstGeom prst="rect">
            <a:avLst/>
          </a:prstGeom>
          <a:noFill/>
        </p:spPr>
        <p:txBody>
          <a:bodyPr lIns="91431" tIns="45715" rIns="91431" bIns="45715"/>
          <a:lstStyle/>
          <a:p>
            <a:r>
              <a:rPr lang="en-AU" dirty="0">
                <a:solidFill>
                  <a:prstClr val="black"/>
                </a:solidFill>
                <a:latin typeface="Trebuchet MS" panose="020B0603020202020204" pitchFamily="34" charset="0"/>
              </a:rPr>
              <a:t>Printed March 2011</a:t>
            </a:r>
            <a:endParaRPr lang="en-US" dirty="0">
              <a:solidFill>
                <a:prstClr val="black"/>
              </a:solidFill>
              <a:latin typeface="Trebuchet MS" panose="020B0603020202020204" pitchFamily="34" charset="0"/>
            </a:endParaRPr>
          </a:p>
        </p:txBody>
      </p:sp>
      <p:sp>
        <p:nvSpPr>
          <p:cNvPr id="24582" name="Footer Placeholder 5"/>
          <p:cNvSpPr>
            <a:spLocks noGrp="1"/>
          </p:cNvSpPr>
          <p:nvPr>
            <p:ph type="ftr" sz="quarter" idx="4"/>
          </p:nvPr>
        </p:nvSpPr>
        <p:spPr>
          <a:xfrm>
            <a:off x="1" y="9721851"/>
            <a:ext cx="3076575" cy="511175"/>
          </a:xfrm>
          <a:prstGeom prst="rect">
            <a:avLst/>
          </a:prstGeom>
          <a:noFill/>
        </p:spPr>
        <p:txBody>
          <a:bodyPr lIns="91431" tIns="45715" rIns="91431" bIns="45715"/>
          <a:lstStyle/>
          <a:p>
            <a:r>
              <a:rPr lang="en-AU" dirty="0">
                <a:solidFill>
                  <a:prstClr val="black"/>
                </a:solidFill>
                <a:latin typeface="Trebuchet MS" panose="020B0603020202020204" pitchFamily="34" charset="0"/>
              </a:rPr>
              <a:t>CAP Resources</a:t>
            </a:r>
            <a:endParaRPr lang="en-US" dirty="0">
              <a:solidFill>
                <a:prstClr val="black"/>
              </a:solidFill>
              <a:latin typeface="Trebuchet MS" panose="020B0603020202020204" pitchFamily="34" charset="0"/>
            </a:endParaRPr>
          </a:p>
        </p:txBody>
      </p:sp>
      <p:sp>
        <p:nvSpPr>
          <p:cNvPr id="24583" name="Slide Number Placeholder 6"/>
          <p:cNvSpPr>
            <a:spLocks noGrp="1"/>
          </p:cNvSpPr>
          <p:nvPr>
            <p:ph type="sldNum" sz="quarter" idx="5"/>
          </p:nvPr>
        </p:nvSpPr>
        <p:spPr>
          <a:xfrm>
            <a:off x="4021138" y="9721851"/>
            <a:ext cx="3076575" cy="511175"/>
          </a:xfrm>
          <a:prstGeom prst="rect">
            <a:avLst/>
          </a:prstGeom>
          <a:noFill/>
        </p:spPr>
        <p:txBody>
          <a:bodyPr lIns="91431" tIns="45715" rIns="91431" bIns="45715"/>
          <a:lstStyle/>
          <a:p>
            <a:fld id="{AAD43DAA-C6AA-48BB-A3C1-7D1356E53953}" type="slidenum">
              <a:rPr lang="en-US" smtClean="0">
                <a:solidFill>
                  <a:prstClr val="black"/>
                </a:solidFill>
                <a:latin typeface="Trebuchet MS" panose="020B0603020202020204" pitchFamily="34" charset="0"/>
              </a:rPr>
              <a:pPr/>
              <a:t>1</a:t>
            </a:fld>
            <a:endParaRPr lang="en-US" dirty="0">
              <a:solidFill>
                <a:prstClr val="black"/>
              </a:solidFill>
              <a:latin typeface="Trebuchet MS" panose="020B0603020202020204" pitchFamily="34" charset="0"/>
            </a:endParaRPr>
          </a:p>
        </p:txBody>
      </p:sp>
    </p:spTree>
    <p:extLst>
      <p:ext uri="{BB962C8B-B14F-4D97-AF65-F5344CB8AC3E}">
        <p14:creationId xmlns:p14="http://schemas.microsoft.com/office/powerpoint/2010/main" val="2366519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p:sp>
      <p:sp>
        <p:nvSpPr>
          <p:cNvPr id="54275"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r>
              <a:rPr lang="en-AU" dirty="0"/>
              <a:t>Often we won’t see change in a target after a long time. But we need to understand early on if our interventions are </a:t>
            </a:r>
            <a:r>
              <a:rPr lang="en-AU" dirty="0" err="1"/>
              <a:t>succesful</a:t>
            </a:r>
            <a:r>
              <a:rPr lang="en-AU" dirty="0"/>
              <a:t>. Threat- and Target Goals help us here – they are interim markers along our road and help a project to understand if it is on track.</a:t>
            </a:r>
          </a:p>
          <a:p>
            <a:endParaRPr lang="en-AU" dirty="0"/>
          </a:p>
          <a:p>
            <a:r>
              <a:rPr lang="en-AU" dirty="0"/>
              <a:t>The assumption of our situation analysis is, that if a threat is abated, a problem is reduced, subsequently the health of a target will increase over time. </a:t>
            </a:r>
          </a:p>
          <a:p>
            <a:endParaRPr lang="en-AU" dirty="0"/>
          </a:p>
          <a:p>
            <a:r>
              <a:rPr lang="en-AU" dirty="0"/>
              <a:t>Threat goals show a project early on if the threat-reduction is achieved – before a significant improvement in the health of a target occurs. In a similar fashion, if our assumptions are right, the improvement of a key ecological attribute will lead to an overall improvement of a target (species).</a:t>
            </a:r>
          </a:p>
        </p:txBody>
      </p:sp>
    </p:spTree>
    <p:extLst>
      <p:ext uri="{BB962C8B-B14F-4D97-AF65-F5344CB8AC3E}">
        <p14:creationId xmlns:p14="http://schemas.microsoft.com/office/powerpoint/2010/main" val="1832242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p:sp>
      <p:sp>
        <p:nvSpPr>
          <p:cNvPr id="53251"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r>
              <a:rPr lang="en-AU" dirty="0"/>
              <a:t>To develop goals – mine the Key Attribute of your project. Much of the information to formulate a target goal should be described in the “good” health rating.</a:t>
            </a:r>
          </a:p>
          <a:p>
            <a:endParaRPr lang="en-AU" dirty="0"/>
          </a:p>
          <a:p>
            <a:r>
              <a:rPr lang="en-AU" dirty="0"/>
              <a:t>The Threat Rating (in particular scope and severity) can help specifically with the development of threat goals.</a:t>
            </a:r>
          </a:p>
        </p:txBody>
      </p:sp>
    </p:spTree>
    <p:extLst>
      <p:ext uri="{BB962C8B-B14F-4D97-AF65-F5344CB8AC3E}">
        <p14:creationId xmlns:p14="http://schemas.microsoft.com/office/powerpoint/2010/main" val="2470415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p:sp>
      <p:sp>
        <p:nvSpPr>
          <p:cNvPr id="53251"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r>
              <a:rPr lang="en-AU" dirty="0"/>
              <a:t>To determine those targets that need a goal refer to your summary health table and the summary threat table from previous steps. In essence we want to reduce a Red and Yellow rating to a Green Rating (from fair/poor to good/very good).</a:t>
            </a:r>
          </a:p>
          <a:p>
            <a:endParaRPr lang="en-AU" dirty="0"/>
          </a:p>
          <a:p>
            <a:r>
              <a:rPr lang="en-AU" dirty="0"/>
              <a:t>Be realistic – with the number of goals a project attempts to achieve and the associated timelines for them to be achieved.</a:t>
            </a:r>
          </a:p>
        </p:txBody>
      </p:sp>
    </p:spTree>
    <p:extLst>
      <p:ext uri="{BB962C8B-B14F-4D97-AF65-F5344CB8AC3E}">
        <p14:creationId xmlns:p14="http://schemas.microsoft.com/office/powerpoint/2010/main" val="823754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r>
              <a:rPr lang="en-AU" dirty="0"/>
              <a:t>In this example from </a:t>
            </a:r>
            <a:r>
              <a:rPr lang="en-AU" dirty="0" err="1"/>
              <a:t>Wunambaal</a:t>
            </a:r>
            <a:r>
              <a:rPr lang="en-AU" dirty="0"/>
              <a:t> Gaambera people, Rock Art Sites and Cultural Places on Island both suffer from a “poor” cultural health rating. </a:t>
            </a:r>
          </a:p>
          <a:p>
            <a:endParaRPr lang="en-AU" dirty="0"/>
          </a:p>
          <a:p>
            <a:r>
              <a:rPr lang="en-AU" dirty="0"/>
              <a:t>The </a:t>
            </a:r>
            <a:r>
              <a:rPr lang="en-AU" dirty="0" err="1"/>
              <a:t>Wunambaal</a:t>
            </a:r>
            <a:r>
              <a:rPr lang="en-AU" dirty="0"/>
              <a:t> Gaambera people developed a target goal with two time-horizons. A closer more immediate realistic part-goal and a more long-term wider statement of success.</a:t>
            </a:r>
          </a:p>
        </p:txBody>
      </p:sp>
    </p:spTree>
    <p:extLst>
      <p:ext uri="{BB962C8B-B14F-4D97-AF65-F5344CB8AC3E}">
        <p14:creationId xmlns:p14="http://schemas.microsoft.com/office/powerpoint/2010/main" val="1870177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p:sp>
      <p:sp>
        <p:nvSpPr>
          <p:cNvPr id="53251"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r>
              <a:rPr lang="en-AU" dirty="0"/>
              <a:t>Too many is often not good. Goals against all targets and threats is overkill and will not lead to a better implementation or a better plan. Only use goals for priority targets and threats – those that are of “poor” health or for those that are “high” or “very high” threats.</a:t>
            </a:r>
          </a:p>
          <a:p>
            <a:endParaRPr lang="en-AU" dirty="0"/>
          </a:p>
          <a:p>
            <a:r>
              <a:rPr lang="en-AU" dirty="0"/>
              <a:t>Achieving a target goal that changes the status of a target will take time. Usually you will have to reach one or more threat goals along the way and reduce threats to achieve your target goal.</a:t>
            </a:r>
          </a:p>
        </p:txBody>
      </p:sp>
    </p:spTree>
    <p:extLst>
      <p:ext uri="{BB962C8B-B14F-4D97-AF65-F5344CB8AC3E}">
        <p14:creationId xmlns:p14="http://schemas.microsoft.com/office/powerpoint/2010/main" val="153240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xfrm>
            <a:off x="4021294" y="9721106"/>
            <a:ext cx="3076363" cy="51173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eaLnBrk="0" hangingPunct="0">
              <a:defRPr sz="2200">
                <a:solidFill>
                  <a:schemeClr val="tx1"/>
                </a:solidFill>
                <a:latin typeface="Arial" pitchFamily="34" charset="0"/>
              </a:defRPr>
            </a:lvl1pPr>
            <a:lvl2pPr marL="804763" indent="-309524" eaLnBrk="0" hangingPunct="0">
              <a:defRPr sz="2200">
                <a:solidFill>
                  <a:schemeClr val="tx1"/>
                </a:solidFill>
                <a:latin typeface="Arial" pitchFamily="34" charset="0"/>
              </a:defRPr>
            </a:lvl2pPr>
            <a:lvl3pPr marL="1238098" indent="-247620" eaLnBrk="0" hangingPunct="0">
              <a:defRPr sz="2200">
                <a:solidFill>
                  <a:schemeClr val="tx1"/>
                </a:solidFill>
                <a:latin typeface="Arial" pitchFamily="34" charset="0"/>
              </a:defRPr>
            </a:lvl3pPr>
            <a:lvl4pPr marL="1733337" indent="-247620" eaLnBrk="0" hangingPunct="0">
              <a:defRPr sz="2200">
                <a:solidFill>
                  <a:schemeClr val="tx1"/>
                </a:solidFill>
                <a:latin typeface="Arial" pitchFamily="34" charset="0"/>
              </a:defRPr>
            </a:lvl4pPr>
            <a:lvl5pPr marL="2228576" indent="-247620" eaLnBrk="0" hangingPunct="0">
              <a:defRPr sz="2200">
                <a:solidFill>
                  <a:schemeClr val="tx1"/>
                </a:solidFill>
                <a:latin typeface="Arial" pitchFamily="34" charset="0"/>
              </a:defRPr>
            </a:lvl5pPr>
            <a:lvl6pPr marL="2723815" indent="-247620" eaLnBrk="0" fontAlgn="base" hangingPunct="0">
              <a:spcBef>
                <a:spcPct val="0"/>
              </a:spcBef>
              <a:spcAft>
                <a:spcPct val="0"/>
              </a:spcAft>
              <a:defRPr sz="2200">
                <a:solidFill>
                  <a:schemeClr val="tx1"/>
                </a:solidFill>
                <a:latin typeface="Arial" pitchFamily="34" charset="0"/>
              </a:defRPr>
            </a:lvl6pPr>
            <a:lvl7pPr marL="3219054" indent="-247620" eaLnBrk="0" fontAlgn="base" hangingPunct="0">
              <a:spcBef>
                <a:spcPct val="0"/>
              </a:spcBef>
              <a:spcAft>
                <a:spcPct val="0"/>
              </a:spcAft>
              <a:defRPr sz="2200">
                <a:solidFill>
                  <a:schemeClr val="tx1"/>
                </a:solidFill>
                <a:latin typeface="Arial" pitchFamily="34" charset="0"/>
              </a:defRPr>
            </a:lvl7pPr>
            <a:lvl8pPr marL="3714293" indent="-247620" eaLnBrk="0" fontAlgn="base" hangingPunct="0">
              <a:spcBef>
                <a:spcPct val="0"/>
              </a:spcBef>
              <a:spcAft>
                <a:spcPct val="0"/>
              </a:spcAft>
              <a:defRPr sz="2200">
                <a:solidFill>
                  <a:schemeClr val="tx1"/>
                </a:solidFill>
                <a:latin typeface="Arial" pitchFamily="34" charset="0"/>
              </a:defRPr>
            </a:lvl8pPr>
            <a:lvl9pPr marL="4209532" indent="-247620" eaLnBrk="0" fontAlgn="base" hangingPunct="0">
              <a:spcBef>
                <a:spcPct val="0"/>
              </a:spcBef>
              <a:spcAft>
                <a:spcPct val="0"/>
              </a:spcAft>
              <a:defRPr sz="2200">
                <a:solidFill>
                  <a:schemeClr val="tx1"/>
                </a:solidFill>
                <a:latin typeface="Arial" pitchFamily="34" charset="0"/>
              </a:defRPr>
            </a:lvl9pPr>
          </a:lstStyle>
          <a:p>
            <a:pPr eaLnBrk="1" hangingPunct="1"/>
            <a:fld id="{A62D870E-D945-41DF-8B0C-58D0A9D86CE2}" type="slidenum">
              <a:rPr lang="en-US" sz="1300">
                <a:latin typeface="Trebuchet MS" panose="020B0603020202020204" pitchFamily="34" charset="0"/>
              </a:rPr>
              <a:pPr eaLnBrk="1" hangingPunct="1"/>
              <a:t>16</a:t>
            </a:fld>
            <a:endParaRPr lang="en-US" sz="1300" dirty="0">
              <a:latin typeface="Trebuchet MS" panose="020B0603020202020204"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Trebuchet MS" panose="020B0603020202020204" pitchFamily="34" charset="0"/>
              </a:rPr>
              <a:t>To develop goals, we utilise attributes and indicators from the health assessment of our targets. This helps us to create specific / measurable indicators.</a:t>
            </a:r>
          </a:p>
        </p:txBody>
      </p:sp>
    </p:spTree>
    <p:extLst>
      <p:ext uri="{BB962C8B-B14F-4D97-AF65-F5344CB8AC3E}">
        <p14:creationId xmlns:p14="http://schemas.microsoft.com/office/powerpoint/2010/main" val="2356820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xfrm>
            <a:off x="4021294" y="9721106"/>
            <a:ext cx="3076363" cy="51173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eaLnBrk="0" hangingPunct="0">
              <a:defRPr sz="2200">
                <a:solidFill>
                  <a:schemeClr val="tx1"/>
                </a:solidFill>
                <a:latin typeface="Arial" pitchFamily="34" charset="0"/>
              </a:defRPr>
            </a:lvl1pPr>
            <a:lvl2pPr marL="804763" indent="-309524" eaLnBrk="0" hangingPunct="0">
              <a:defRPr sz="2200">
                <a:solidFill>
                  <a:schemeClr val="tx1"/>
                </a:solidFill>
                <a:latin typeface="Arial" pitchFamily="34" charset="0"/>
              </a:defRPr>
            </a:lvl2pPr>
            <a:lvl3pPr marL="1238098" indent="-247620" eaLnBrk="0" hangingPunct="0">
              <a:defRPr sz="2200">
                <a:solidFill>
                  <a:schemeClr val="tx1"/>
                </a:solidFill>
                <a:latin typeface="Arial" pitchFamily="34" charset="0"/>
              </a:defRPr>
            </a:lvl3pPr>
            <a:lvl4pPr marL="1733337" indent="-247620" eaLnBrk="0" hangingPunct="0">
              <a:defRPr sz="2200">
                <a:solidFill>
                  <a:schemeClr val="tx1"/>
                </a:solidFill>
                <a:latin typeface="Arial" pitchFamily="34" charset="0"/>
              </a:defRPr>
            </a:lvl4pPr>
            <a:lvl5pPr marL="2228576" indent="-247620" eaLnBrk="0" hangingPunct="0">
              <a:defRPr sz="2200">
                <a:solidFill>
                  <a:schemeClr val="tx1"/>
                </a:solidFill>
                <a:latin typeface="Arial" pitchFamily="34" charset="0"/>
              </a:defRPr>
            </a:lvl5pPr>
            <a:lvl6pPr marL="2723815" indent="-247620" eaLnBrk="0" fontAlgn="base" hangingPunct="0">
              <a:spcBef>
                <a:spcPct val="0"/>
              </a:spcBef>
              <a:spcAft>
                <a:spcPct val="0"/>
              </a:spcAft>
              <a:defRPr sz="2200">
                <a:solidFill>
                  <a:schemeClr val="tx1"/>
                </a:solidFill>
                <a:latin typeface="Arial" pitchFamily="34" charset="0"/>
              </a:defRPr>
            </a:lvl6pPr>
            <a:lvl7pPr marL="3219054" indent="-247620" eaLnBrk="0" fontAlgn="base" hangingPunct="0">
              <a:spcBef>
                <a:spcPct val="0"/>
              </a:spcBef>
              <a:spcAft>
                <a:spcPct val="0"/>
              </a:spcAft>
              <a:defRPr sz="2200">
                <a:solidFill>
                  <a:schemeClr val="tx1"/>
                </a:solidFill>
                <a:latin typeface="Arial" pitchFamily="34" charset="0"/>
              </a:defRPr>
            </a:lvl7pPr>
            <a:lvl8pPr marL="3714293" indent="-247620" eaLnBrk="0" fontAlgn="base" hangingPunct="0">
              <a:spcBef>
                <a:spcPct val="0"/>
              </a:spcBef>
              <a:spcAft>
                <a:spcPct val="0"/>
              </a:spcAft>
              <a:defRPr sz="2200">
                <a:solidFill>
                  <a:schemeClr val="tx1"/>
                </a:solidFill>
                <a:latin typeface="Arial" pitchFamily="34" charset="0"/>
              </a:defRPr>
            </a:lvl8pPr>
            <a:lvl9pPr marL="4209532" indent="-247620" eaLnBrk="0" fontAlgn="base" hangingPunct="0">
              <a:spcBef>
                <a:spcPct val="0"/>
              </a:spcBef>
              <a:spcAft>
                <a:spcPct val="0"/>
              </a:spcAft>
              <a:defRPr sz="2200">
                <a:solidFill>
                  <a:schemeClr val="tx1"/>
                </a:solidFill>
                <a:latin typeface="Arial" pitchFamily="34" charset="0"/>
              </a:defRPr>
            </a:lvl9pPr>
          </a:lstStyle>
          <a:p>
            <a:pPr eaLnBrk="1" hangingPunct="1"/>
            <a:fld id="{A62D870E-D945-41DF-8B0C-58D0A9D86CE2}" type="slidenum">
              <a:rPr lang="en-US" sz="1300">
                <a:latin typeface="Trebuchet MS" panose="020B0603020202020204" pitchFamily="34" charset="0"/>
              </a:rPr>
              <a:pPr eaLnBrk="1" hangingPunct="1"/>
              <a:t>17</a:t>
            </a:fld>
            <a:endParaRPr lang="en-US" sz="1300" dirty="0">
              <a:latin typeface="Trebuchet MS" panose="020B0603020202020204"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Trebuchet MS" panose="020B0603020202020204" pitchFamily="34" charset="0"/>
              </a:rPr>
              <a:t>We use the health table in the same way for target goals for cultural targets. Often the goals are not as quantifiable because of the qualitative nature of the attributes.</a:t>
            </a:r>
          </a:p>
        </p:txBody>
      </p:sp>
    </p:spTree>
    <p:extLst>
      <p:ext uri="{BB962C8B-B14F-4D97-AF65-F5344CB8AC3E}">
        <p14:creationId xmlns:p14="http://schemas.microsoft.com/office/powerpoint/2010/main" val="2391768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p:sp>
      <p:sp>
        <p:nvSpPr>
          <p:cNvPr id="55299"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r>
              <a:rPr lang="en-AU" dirty="0"/>
              <a:t>In this example Wunambal Gaambera People picked the highest rated Threat: Loss of traditional knowledge to formulate a threat-goal that will address the problem. </a:t>
            </a:r>
          </a:p>
          <a:p>
            <a:endParaRPr lang="en-AU" dirty="0"/>
          </a:p>
          <a:p>
            <a:r>
              <a:rPr lang="en-AU" dirty="0"/>
              <a:t>This threat goal attempts to address a that ranks Very High for the targets “</a:t>
            </a:r>
            <a:r>
              <a:rPr lang="en-AU" dirty="0" err="1"/>
              <a:t>Wanjina</a:t>
            </a:r>
            <a:r>
              <a:rPr lang="en-AU" dirty="0"/>
              <a:t> and </a:t>
            </a:r>
            <a:r>
              <a:rPr lang="en-AU" dirty="0" err="1"/>
              <a:t>Wunggur</a:t>
            </a:r>
            <a:r>
              <a:rPr lang="en-AU" dirty="0"/>
              <a:t> Law – our culture” and “Cultural Places on Islands” and has a lesser impact on all other targets of the project.</a:t>
            </a:r>
          </a:p>
        </p:txBody>
      </p:sp>
    </p:spTree>
    <p:extLst>
      <p:ext uri="{BB962C8B-B14F-4D97-AF65-F5344CB8AC3E}">
        <p14:creationId xmlns:p14="http://schemas.microsoft.com/office/powerpoint/2010/main" val="305070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Grp="1" noRot="1" noChangeAspect="1" noChangeArrowheads="1" noTextEdit="1"/>
          </p:cNvSpPr>
          <p:nvPr>
            <p:ph type="sldImg"/>
          </p:nvPr>
        </p:nvSpPr>
        <p:spPr/>
      </p:sp>
      <p:sp>
        <p:nvSpPr>
          <p:cNvPr id="59395" name="Rectangle 2"/>
          <p:cNvSpPr>
            <a:spLocks noGrp="1" noChangeArrowheads="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r>
              <a:rPr lang="en-US" dirty="0"/>
              <a:t>This is a key part of the HCP process.  To me, it is the most important single step. </a:t>
            </a:r>
          </a:p>
          <a:p>
            <a:pPr eaLnBrk="1"/>
            <a:endParaRPr lang="en-US" dirty="0"/>
          </a:p>
          <a:p>
            <a:pPr eaLnBrk="1"/>
            <a:r>
              <a:rPr lang="en-US" dirty="0"/>
              <a:t>There is guidance on how to develop good measurable objectives: e.g., measurable, time bound, feasible, </a:t>
            </a:r>
            <a:r>
              <a:rPr lang="en-US" dirty="0" err="1"/>
              <a:t>etc</a:t>
            </a:r>
            <a:r>
              <a:rPr lang="en-US" dirty="0"/>
              <a:t>…I won’t repeat them here. </a:t>
            </a:r>
          </a:p>
          <a:p>
            <a:pPr eaLnBrk="1"/>
            <a:endParaRPr lang="en-US" dirty="0"/>
          </a:p>
          <a:p>
            <a:pPr eaLnBrk="1"/>
            <a:r>
              <a:rPr lang="en-US" dirty="0"/>
              <a:t>Despite the guidance and training, this still proves difficult for many practitioners.</a:t>
            </a:r>
          </a:p>
          <a:p>
            <a:pPr eaLnBrk="1"/>
            <a:endParaRPr lang="en-US" dirty="0"/>
          </a:p>
          <a:p>
            <a:pPr eaLnBrk="1"/>
            <a:r>
              <a:rPr lang="en-US" dirty="0"/>
              <a:t>This is a simple example of what many strategies are often initially described as…and how they get turned into a measurable objective.</a:t>
            </a:r>
          </a:p>
          <a:p>
            <a:pPr eaLnBrk="1"/>
            <a:r>
              <a:rPr lang="en-US" dirty="0"/>
              <a:t>This is important because these measurable objectives form a basis for strategy effectiveness measures in the results chain.</a:t>
            </a:r>
          </a:p>
          <a:p>
            <a:pPr eaLnBrk="1"/>
            <a:endParaRPr lang="en-US" dirty="0"/>
          </a:p>
          <a:p>
            <a:pPr eaLnBrk="1"/>
            <a:r>
              <a:rPr lang="en-US" dirty="0"/>
              <a:t>In short – the HCP Process should generate the strategy effectiveness measures we need.</a:t>
            </a:r>
          </a:p>
        </p:txBody>
      </p:sp>
    </p:spTree>
    <p:extLst>
      <p:ext uri="{BB962C8B-B14F-4D97-AF65-F5344CB8AC3E}">
        <p14:creationId xmlns:p14="http://schemas.microsoft.com/office/powerpoint/2010/main" val="795538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Grp="1" noRot="1" noChangeAspect="1" noChangeArrowheads="1" noTextEdit="1"/>
          </p:cNvSpPr>
          <p:nvPr>
            <p:ph type="sldImg"/>
          </p:nvPr>
        </p:nvSpPr>
        <p:spPr/>
      </p:sp>
      <p:sp>
        <p:nvSpPr>
          <p:cNvPr id="59395" name="Rectangle 2"/>
          <p:cNvSpPr>
            <a:spLocks noGrp="1" noChangeArrowheads="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r>
              <a:rPr lang="en-US" dirty="0"/>
              <a:t>The same approach applies to develop a threat goal for a cultural target</a:t>
            </a:r>
          </a:p>
        </p:txBody>
      </p:sp>
    </p:spTree>
    <p:extLst>
      <p:ext uri="{BB962C8B-B14F-4D97-AF65-F5344CB8AC3E}">
        <p14:creationId xmlns:p14="http://schemas.microsoft.com/office/powerpoint/2010/main" val="2502409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step about goals is the first task in the second step of the Healthy Country Planning methodology. While the first step was about deciding on scope, vision, targets and threats – the second step is about “Making the Plan” – operationalising the plan to keep targets healthy and threats low.</a:t>
            </a:r>
          </a:p>
          <a:p>
            <a:endParaRPr lang="en-AU" dirty="0"/>
          </a:p>
          <a:p>
            <a:r>
              <a:rPr lang="en-AU" dirty="0"/>
              <a:t>In the HCP language we refer to goals – target goals and threat goals, while the CS calls those Goals and Objectives (instead of target goals and threat goals – or simplified goals). </a:t>
            </a:r>
          </a:p>
        </p:txBody>
      </p:sp>
    </p:spTree>
    <p:extLst>
      <p:ext uri="{BB962C8B-B14F-4D97-AF65-F5344CB8AC3E}">
        <p14:creationId xmlns:p14="http://schemas.microsoft.com/office/powerpoint/2010/main" val="2749799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p:sp>
      <p:sp>
        <p:nvSpPr>
          <p:cNvPr id="94211"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endParaRPr lang="en-AU"/>
          </a:p>
        </p:txBody>
      </p:sp>
    </p:spTree>
    <p:extLst>
      <p:ext uri="{BB962C8B-B14F-4D97-AF65-F5344CB8AC3E}">
        <p14:creationId xmlns:p14="http://schemas.microsoft.com/office/powerpoint/2010/main" val="3052183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p:sp>
      <p:sp>
        <p:nvSpPr>
          <p:cNvPr id="94211"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endParaRPr lang="en-AU"/>
          </a:p>
        </p:txBody>
      </p:sp>
    </p:spTree>
    <p:extLst>
      <p:ext uri="{BB962C8B-B14F-4D97-AF65-F5344CB8AC3E}">
        <p14:creationId xmlns:p14="http://schemas.microsoft.com/office/powerpoint/2010/main" val="412037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p:sp>
      <p:sp>
        <p:nvSpPr>
          <p:cNvPr id="94211"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endParaRPr lang="en-AU"/>
          </a:p>
        </p:txBody>
      </p:sp>
    </p:spTree>
    <p:extLst>
      <p:ext uri="{BB962C8B-B14F-4D97-AF65-F5344CB8AC3E}">
        <p14:creationId xmlns:p14="http://schemas.microsoft.com/office/powerpoint/2010/main" val="175990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anticipate for this exercise 45 minutes to give sufficient time for report back and peer-review.</a:t>
            </a:r>
            <a:endParaRPr lang="en-AU" dirty="0"/>
          </a:p>
        </p:txBody>
      </p:sp>
    </p:spTree>
    <p:extLst>
      <p:ext uri="{BB962C8B-B14F-4D97-AF65-F5344CB8AC3E}">
        <p14:creationId xmlns:p14="http://schemas.microsoft.com/office/powerpoint/2010/main" val="2570965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Header Placeholder 2">
            <a:extLst>
              <a:ext uri="{FF2B5EF4-FFF2-40B4-BE49-F238E27FC236}">
                <a16:creationId xmlns:a16="http://schemas.microsoft.com/office/drawing/2014/main" id="{148E88CC-AD98-4B4F-A702-FFEA961FD037}"/>
              </a:ext>
            </a:extLst>
          </p:cNvPr>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alibri"/>
                <a:ea typeface="+mn-ea"/>
                <a:cs typeface="+mn-cs"/>
              </a:rPr>
              <a:t>Open Standards / Healthy Country Overview</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4434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First we explore what a goal is, then we have a closer look how to develop good target – or threat goals. </a:t>
            </a:r>
          </a:p>
        </p:txBody>
      </p:sp>
    </p:spTree>
    <p:extLst>
      <p:ext uri="{BB962C8B-B14F-4D97-AF65-F5344CB8AC3E}">
        <p14:creationId xmlns:p14="http://schemas.microsoft.com/office/powerpoint/2010/main" val="435285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89915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now the second phase of the Healthy Country Planning Process – making the plan. In this phase we will:</a:t>
            </a:r>
          </a:p>
        </p:txBody>
      </p:sp>
    </p:spTree>
    <p:extLst>
      <p:ext uri="{BB962C8B-B14F-4D97-AF65-F5344CB8AC3E}">
        <p14:creationId xmlns:p14="http://schemas.microsoft.com/office/powerpoint/2010/main" val="289915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89915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t>Goals are the statements of success of what we want to achieve with our strategies. Good goals will make the formulation of good strategies easier.</a:t>
            </a:r>
          </a:p>
          <a:p>
            <a:endParaRPr lang="en-AU" dirty="0"/>
          </a:p>
          <a:p>
            <a:r>
              <a:rPr lang="en-AU" dirty="0"/>
              <a:t>A goal is like a sign-post along the road, that helps you determine how you are travelling – whether you are getting to where you want to go.</a:t>
            </a:r>
          </a:p>
          <a:p>
            <a:endParaRPr lang="en-AU" dirty="0"/>
          </a:p>
          <a:p>
            <a:endParaRPr lang="en-AU" dirty="0"/>
          </a:p>
        </p:txBody>
      </p:sp>
      <p:sp>
        <p:nvSpPr>
          <p:cNvPr id="33796" name="Slide Number Placeholder 3"/>
          <p:cNvSpPr>
            <a:spLocks noGrp="1"/>
          </p:cNvSpPr>
          <p:nvPr>
            <p:ph type="sldNum" sz="quarter" idx="5"/>
          </p:nvPr>
        </p:nvSpPr>
        <p:spPr>
          <a:xfrm>
            <a:off x="4021138" y="9721851"/>
            <a:ext cx="3076575" cy="51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lstStyle>
            <a:lvl1pPr eaLnBrk="0" hangingPunct="0">
              <a:defRPr>
                <a:solidFill>
                  <a:schemeClr val="tx1"/>
                </a:solidFill>
                <a:latin typeface="Arial" charset="0"/>
              </a:defRPr>
            </a:lvl1pPr>
            <a:lvl2pPr marL="742877" indent="-285722" eaLnBrk="0" hangingPunct="0">
              <a:defRPr>
                <a:solidFill>
                  <a:schemeClr val="tx1"/>
                </a:solidFill>
                <a:latin typeface="Arial" charset="0"/>
              </a:defRPr>
            </a:lvl2pPr>
            <a:lvl3pPr marL="1142888" indent="-228578" eaLnBrk="0" hangingPunct="0">
              <a:defRPr>
                <a:solidFill>
                  <a:schemeClr val="tx1"/>
                </a:solidFill>
                <a:latin typeface="Arial" charset="0"/>
              </a:defRPr>
            </a:lvl3pPr>
            <a:lvl4pPr marL="1600043" indent="-228578" eaLnBrk="0" hangingPunct="0">
              <a:defRPr>
                <a:solidFill>
                  <a:schemeClr val="tx1"/>
                </a:solidFill>
                <a:latin typeface="Arial" charset="0"/>
              </a:defRPr>
            </a:lvl4pPr>
            <a:lvl5pPr marL="2057198" indent="-228578" eaLnBrk="0" hangingPunct="0">
              <a:defRPr>
                <a:solidFill>
                  <a:schemeClr val="tx1"/>
                </a:solidFill>
                <a:latin typeface="Arial" charset="0"/>
              </a:defRPr>
            </a:lvl5pPr>
            <a:lvl6pPr marL="2514353" indent="-228578" eaLnBrk="0" fontAlgn="base" hangingPunct="0">
              <a:spcBef>
                <a:spcPct val="0"/>
              </a:spcBef>
              <a:spcAft>
                <a:spcPct val="0"/>
              </a:spcAft>
              <a:defRPr>
                <a:solidFill>
                  <a:schemeClr val="tx1"/>
                </a:solidFill>
                <a:latin typeface="Arial" charset="0"/>
              </a:defRPr>
            </a:lvl6pPr>
            <a:lvl7pPr marL="2971509" indent="-228578" eaLnBrk="0" fontAlgn="base" hangingPunct="0">
              <a:spcBef>
                <a:spcPct val="0"/>
              </a:spcBef>
              <a:spcAft>
                <a:spcPct val="0"/>
              </a:spcAft>
              <a:defRPr>
                <a:solidFill>
                  <a:schemeClr val="tx1"/>
                </a:solidFill>
                <a:latin typeface="Arial" charset="0"/>
              </a:defRPr>
            </a:lvl7pPr>
            <a:lvl8pPr marL="3428664" indent="-228578" eaLnBrk="0" fontAlgn="base" hangingPunct="0">
              <a:spcBef>
                <a:spcPct val="0"/>
              </a:spcBef>
              <a:spcAft>
                <a:spcPct val="0"/>
              </a:spcAft>
              <a:defRPr>
                <a:solidFill>
                  <a:schemeClr val="tx1"/>
                </a:solidFill>
                <a:latin typeface="Arial" charset="0"/>
              </a:defRPr>
            </a:lvl8pPr>
            <a:lvl9pPr marL="3885819" indent="-228578" eaLnBrk="0" fontAlgn="base" hangingPunct="0">
              <a:spcBef>
                <a:spcPct val="0"/>
              </a:spcBef>
              <a:spcAft>
                <a:spcPct val="0"/>
              </a:spcAft>
              <a:defRPr>
                <a:solidFill>
                  <a:schemeClr val="tx1"/>
                </a:solidFill>
                <a:latin typeface="Arial" charset="0"/>
              </a:defRPr>
            </a:lvl9pPr>
          </a:lstStyle>
          <a:p>
            <a:pPr eaLnBrk="1" hangingPunct="1"/>
            <a:fld id="{05671FAA-B2A8-4CFE-8D14-4A3B0EB97327}" type="slidenum">
              <a:rPr lang="en-AU">
                <a:solidFill>
                  <a:srgbClr val="000000"/>
                </a:solidFill>
                <a:latin typeface="Trebuchet MS" panose="020B0603020202020204" pitchFamily="34" charset="0"/>
              </a:rPr>
              <a:pPr eaLnBrk="1" hangingPunct="1"/>
              <a:t>7</a:t>
            </a:fld>
            <a:endParaRPr lang="en-AU" dirty="0">
              <a:solidFill>
                <a:srgbClr val="000000"/>
              </a:solidFill>
              <a:latin typeface="Trebuchet MS" panose="020B0603020202020204" pitchFamily="34" charset="0"/>
            </a:endParaRPr>
          </a:p>
        </p:txBody>
      </p:sp>
    </p:spTree>
    <p:extLst>
      <p:ext uri="{BB962C8B-B14F-4D97-AF65-F5344CB8AC3E}">
        <p14:creationId xmlns:p14="http://schemas.microsoft.com/office/powerpoint/2010/main" val="3629830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89915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899152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211" r="9935"/>
          <a:stretch/>
        </p:blipFill>
        <p:spPr>
          <a:xfrm>
            <a:off x="0" y="0"/>
            <a:ext cx="13004800" cy="9753600"/>
          </a:xfrm>
          <a:prstGeom prst="rect">
            <a:avLst/>
          </a:prstGeom>
        </p:spPr>
      </p:pic>
      <p:sp>
        <p:nvSpPr>
          <p:cNvPr id="2" name="Title 1"/>
          <p:cNvSpPr>
            <a:spLocks noGrp="1"/>
          </p:cNvSpPr>
          <p:nvPr>
            <p:ph type="ctrTitle"/>
          </p:nvPr>
        </p:nvSpPr>
        <p:spPr>
          <a:xfrm>
            <a:off x="975360" y="3029940"/>
            <a:ext cx="11054080" cy="2090702"/>
          </a:xfrm>
          <a:prstGeom prst="rect">
            <a:avLst/>
          </a:prstGeom>
        </p:spPr>
        <p:txBody>
          <a:bodyPr>
            <a:noAutofit/>
          </a:bodyPr>
          <a:lstStyle>
            <a:lvl1pPr>
              <a:defRPr sz="7700" b="1">
                <a:solidFill>
                  <a:schemeClr val="tx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950720" y="5527040"/>
            <a:ext cx="9103360" cy="2492587"/>
          </a:xfrm>
        </p:spPr>
        <p:txBody>
          <a:bodyPr>
            <a:normAutofit/>
          </a:bodyPr>
          <a:lstStyle>
            <a:lvl1pPr marL="0" indent="0" algn="ctr">
              <a:buNone/>
              <a:defRPr sz="5700">
                <a:solidFill>
                  <a:schemeClr val="tx1"/>
                </a:solidFill>
              </a:defRPr>
            </a:lvl1pPr>
            <a:lvl2pPr marL="650130" indent="0" algn="ctr">
              <a:buNone/>
              <a:defRPr>
                <a:solidFill>
                  <a:schemeClr val="tx1">
                    <a:tint val="75000"/>
                  </a:schemeClr>
                </a:solidFill>
              </a:defRPr>
            </a:lvl2pPr>
            <a:lvl3pPr marL="1300259" indent="0" algn="ctr">
              <a:buNone/>
              <a:defRPr>
                <a:solidFill>
                  <a:schemeClr val="tx1">
                    <a:tint val="75000"/>
                  </a:schemeClr>
                </a:solidFill>
              </a:defRPr>
            </a:lvl3pPr>
            <a:lvl4pPr marL="1950391" indent="0" algn="ctr">
              <a:buNone/>
              <a:defRPr>
                <a:solidFill>
                  <a:schemeClr val="tx1">
                    <a:tint val="75000"/>
                  </a:schemeClr>
                </a:solidFill>
              </a:defRPr>
            </a:lvl4pPr>
            <a:lvl5pPr marL="2600520" indent="0" algn="ctr">
              <a:buNone/>
              <a:defRPr>
                <a:solidFill>
                  <a:schemeClr val="tx1">
                    <a:tint val="75000"/>
                  </a:schemeClr>
                </a:solidFill>
              </a:defRPr>
            </a:lvl5pPr>
            <a:lvl6pPr marL="3250650" indent="0" algn="ctr">
              <a:buNone/>
              <a:defRPr>
                <a:solidFill>
                  <a:schemeClr val="tx1">
                    <a:tint val="75000"/>
                  </a:schemeClr>
                </a:solidFill>
              </a:defRPr>
            </a:lvl6pPr>
            <a:lvl7pPr marL="3900782" indent="0" algn="ctr">
              <a:buNone/>
              <a:defRPr>
                <a:solidFill>
                  <a:schemeClr val="tx1">
                    <a:tint val="75000"/>
                  </a:schemeClr>
                </a:solidFill>
              </a:defRPr>
            </a:lvl7pPr>
            <a:lvl8pPr marL="4550909" indent="0" algn="ctr">
              <a:buNone/>
              <a:defRPr>
                <a:solidFill>
                  <a:schemeClr val="tx1">
                    <a:tint val="75000"/>
                  </a:schemeClr>
                </a:solidFill>
              </a:defRPr>
            </a:lvl8pPr>
            <a:lvl9pPr marL="5201041"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580328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fld id="{D2FFA6C8-53F6-483E-9B52-088DA563EE7C}" type="datetimeFigureOut">
              <a:rPr lang="en-AU" smtClean="0">
                <a:solidFill>
                  <a:prstClr val="black">
                    <a:tint val="75000"/>
                  </a:prstClr>
                </a:solidFill>
              </a:rPr>
              <a:pPr/>
              <a:t>13/10/2020</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68751B1-54F1-4125-BB9F-399660C83ACC}"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83233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601"/>
            <a:ext cx="2926080" cy="8322169"/>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50240" y="390601"/>
            <a:ext cx="8561493" cy="83221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fld id="{D2FFA6C8-53F6-483E-9B52-088DA563EE7C}" type="datetimeFigureOut">
              <a:rPr lang="en-AU" smtClean="0">
                <a:solidFill>
                  <a:prstClr val="black">
                    <a:tint val="75000"/>
                  </a:prstClr>
                </a:solidFill>
              </a:rPr>
              <a:pPr/>
              <a:t>13/10/2020</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68751B1-54F1-4125-BB9F-399660C83ACC}"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194674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Trebuchet MS" panose="020B0603020202020204" pitchFamily="34" charset="0"/>
              </a:defRPr>
            </a:lvl1pPr>
          </a:lstStyle>
          <a:p>
            <a:pPr>
              <a:defRPr/>
            </a:pPr>
            <a:fld id="{A330D4BC-0795-4F83-9453-D26CAAA31CA2}" type="datetimeFigureOut">
              <a:rPr lang="en-AU" smtClean="0">
                <a:solidFill>
                  <a:prstClr val="black">
                    <a:tint val="75000"/>
                  </a:prstClr>
                </a:solidFill>
              </a:rPr>
              <a:pPr>
                <a:defRPr/>
              </a:pPr>
              <a:t>13/10/2020</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rebuchet MS" panose="020B0603020202020204" pitchFamily="34" charset="0"/>
              </a:defRPr>
            </a:lvl1pPr>
          </a:lstStyle>
          <a:p>
            <a:pPr>
              <a:defRPr/>
            </a:pPr>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rebuchet MS" panose="020B0603020202020204" pitchFamily="34" charset="0"/>
              </a:defRPr>
            </a:lvl1pPr>
          </a:lstStyle>
          <a:p>
            <a:pPr>
              <a:defRPr/>
            </a:pPr>
            <a:fld id="{24672744-EC7F-4E7E-BB74-258DCD6FBBAF}" type="slidenum">
              <a:rPr lang="en-AU" smtClean="0">
                <a:solidFill>
                  <a:prstClr val="black">
                    <a:tint val="75000"/>
                  </a:prstClr>
                </a:solidFill>
              </a:rPr>
              <a:pPr>
                <a:defRPr/>
              </a:pPr>
              <a:t>‹#›</a:t>
            </a:fld>
            <a:endParaRPr lang="en-AU" dirty="0">
              <a:solidFill>
                <a:prstClr val="black">
                  <a:tint val="75000"/>
                </a:prstClr>
              </a:solidFill>
            </a:endParaRPr>
          </a:p>
        </p:txBody>
      </p:sp>
    </p:spTree>
    <p:extLst>
      <p:ext uri="{BB962C8B-B14F-4D97-AF65-F5344CB8AC3E}">
        <p14:creationId xmlns:p14="http://schemas.microsoft.com/office/powerpoint/2010/main" val="78426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240" y="1950720"/>
            <a:ext cx="11704320" cy="1625600"/>
          </a:xfrm>
        </p:spPr>
        <p:txBody>
          <a:bodyPr/>
          <a:lstStyle/>
          <a:p>
            <a:r>
              <a:rPr lang="en-US"/>
              <a:t>Click to edit Master title style</a:t>
            </a:r>
          </a:p>
        </p:txBody>
      </p:sp>
      <p:sp>
        <p:nvSpPr>
          <p:cNvPr id="3" name="Text Placeholder 2"/>
          <p:cNvSpPr>
            <a:spLocks noGrp="1"/>
          </p:cNvSpPr>
          <p:nvPr>
            <p:ph type="body" sz="half" idx="1"/>
          </p:nvPr>
        </p:nvSpPr>
        <p:spPr>
          <a:xfrm>
            <a:off x="1192107" y="3793067"/>
            <a:ext cx="5204178" cy="444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13032" y="3793067"/>
            <a:ext cx="5206436" cy="444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760245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3494" y="3793067"/>
            <a:ext cx="5204178" cy="4441050"/>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54420" y="3793067"/>
            <a:ext cx="5206436" cy="4441050"/>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000748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22508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2" name="Title 1"/>
          <p:cNvSpPr>
            <a:spLocks noGrp="1"/>
          </p:cNvSpPr>
          <p:nvPr>
            <p:ph type="ctrTitle"/>
          </p:nvPr>
        </p:nvSpPr>
        <p:spPr>
          <a:xfrm>
            <a:off x="975360" y="3029939"/>
            <a:ext cx="11054080" cy="2090702"/>
          </a:xfrm>
          <a:prstGeom prst="rect">
            <a:avLst/>
          </a:prstGeom>
        </p:spPr>
        <p:txBody>
          <a:bodyPr>
            <a:noAutofit/>
          </a:bodyPr>
          <a:lstStyle>
            <a:lvl1pPr>
              <a:defRPr sz="7680" b="1">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950720" y="5527040"/>
            <a:ext cx="9103360" cy="2492587"/>
          </a:xfrm>
        </p:spPr>
        <p:txBody>
          <a:bodyPr>
            <a:normAutofit/>
          </a:bodyPr>
          <a:lstStyle>
            <a:lvl1pPr marL="0" indent="0" algn="ctr">
              <a:buNone/>
              <a:defRPr sz="5689">
                <a:solidFill>
                  <a:schemeClr val="bg1"/>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518236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j-lt"/>
              </a:defRPr>
            </a:lvl1pPr>
            <a:lvl2pPr>
              <a:defRPr sz="3698">
                <a:latin typeface="+mj-lt"/>
              </a:defRPr>
            </a:lvl2pPr>
            <a:lvl3pPr>
              <a:defRPr sz="3129">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graphicFrame>
        <p:nvGraphicFramePr>
          <p:cNvPr id="7" name="Table 6"/>
          <p:cNvGraphicFramePr>
            <a:graphicFrameLocks noGrp="1"/>
          </p:cNvGraphicFramePr>
          <p:nvPr userDrawn="1"/>
        </p:nvGraphicFramePr>
        <p:xfrm>
          <a:off x="1" y="1"/>
          <a:ext cx="12991253" cy="1675271"/>
        </p:xfrm>
        <a:graphic>
          <a:graphicData uri="http://schemas.openxmlformats.org/drawingml/2006/table">
            <a:tbl>
              <a:tblPr firstRow="1" bandRow="1">
                <a:tableStyleId>{5C22544A-7EE6-4342-B048-85BDC9FD1C3A}</a:tableStyleId>
              </a:tblPr>
              <a:tblGrid>
                <a:gridCol w="4044595">
                  <a:extLst>
                    <a:ext uri="{9D8B030D-6E8A-4147-A177-3AD203B41FA5}">
                      <a16:colId xmlns:a16="http://schemas.microsoft.com/office/drawing/2014/main" val="20000"/>
                    </a:ext>
                  </a:extLst>
                </a:gridCol>
                <a:gridCol w="8946658">
                  <a:extLst>
                    <a:ext uri="{9D8B030D-6E8A-4147-A177-3AD203B41FA5}">
                      <a16:colId xmlns:a16="http://schemas.microsoft.com/office/drawing/2014/main" val="20001"/>
                    </a:ext>
                  </a:extLst>
                </a:gridCol>
              </a:tblGrid>
              <a:tr h="678056">
                <a:tc gridSpan="2">
                  <a:txBody>
                    <a:bodyPr/>
                    <a:lstStyle/>
                    <a:p>
                      <a:pPr algn="l"/>
                      <a:endParaRPr lang="en-AU" sz="3400" b="0" dirty="0">
                        <a:solidFill>
                          <a:schemeClr val="bg1"/>
                        </a:solidFill>
                        <a:latin typeface="Trebuchet MS" panose="020B0603020202020204" pitchFamily="34" charset="0"/>
                      </a:endParaRPr>
                    </a:p>
                  </a:txBody>
                  <a:tcPr marL="130051" marR="130051" marT="65035" marB="65035"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997215">
                <a:tc>
                  <a:txBody>
                    <a:bodyPr/>
                    <a:lstStyle/>
                    <a:p>
                      <a:pPr algn="ctr"/>
                      <a:endParaRPr lang="en-AU" sz="5100" b="1" dirty="0">
                        <a:solidFill>
                          <a:schemeClr val="tx1"/>
                        </a:solidFill>
                        <a:latin typeface="Trebuchet MS" panose="020B0603020202020204" pitchFamily="34" charset="0"/>
                      </a:endParaRPr>
                    </a:p>
                  </a:txBody>
                  <a:tcPr marL="130051" marR="130051" marT="65035" marB="65035" anchor="ctr">
                    <a:solidFill>
                      <a:schemeClr val="accent2">
                        <a:lumMod val="60000"/>
                        <a:lumOff val="40000"/>
                      </a:schemeClr>
                    </a:solidFill>
                  </a:tcPr>
                </a:tc>
                <a:tc>
                  <a:txBody>
                    <a:bodyPr/>
                    <a:lstStyle/>
                    <a:p>
                      <a:pPr algn="l"/>
                      <a:endParaRPr lang="en-AU" sz="3400" dirty="0">
                        <a:solidFill>
                          <a:schemeClr val="bg1">
                            <a:lumMod val="65000"/>
                          </a:schemeClr>
                        </a:solidFill>
                        <a:latin typeface="Trebuchet MS" panose="020B0603020202020204" pitchFamily="34" charset="0"/>
                      </a:endParaRPr>
                    </a:p>
                  </a:txBody>
                  <a:tcPr marL="130051" marR="130051" marT="65035" marB="65035"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17" name="Text Placeholder 16"/>
          <p:cNvSpPr>
            <a:spLocks noGrp="1"/>
          </p:cNvSpPr>
          <p:nvPr>
            <p:ph type="body" sz="quarter" idx="13" hasCustomPrompt="1"/>
          </p:nvPr>
        </p:nvSpPr>
        <p:spPr>
          <a:xfrm>
            <a:off x="-29896" y="-3737"/>
            <a:ext cx="12982222" cy="657014"/>
          </a:xfrm>
        </p:spPr>
        <p:txBody>
          <a:bodyPr>
            <a:normAutofit/>
          </a:bodyPr>
          <a:lstStyle>
            <a:lvl1pPr marL="0" indent="0" algn="l" rtl="0" fontAlgn="base">
              <a:spcBef>
                <a:spcPct val="0"/>
              </a:spcBef>
              <a:spcAft>
                <a:spcPct val="0"/>
              </a:spcAft>
              <a:buNone/>
              <a:defRPr lang="en-US" sz="3413" b="0" kern="1200" dirty="0" smtClean="0">
                <a:solidFill>
                  <a:schemeClr val="bg1"/>
                </a:solidFill>
                <a:latin typeface="+mn-lt"/>
                <a:ea typeface="+mn-ea"/>
                <a:cs typeface="+mn-cs"/>
              </a:defRPr>
            </a:lvl1pPr>
          </a:lstStyle>
          <a:p>
            <a:pPr lvl="0"/>
            <a:r>
              <a:rPr lang="en-US" dirty="0"/>
              <a:t>Click to edit Section Title</a:t>
            </a:r>
          </a:p>
        </p:txBody>
      </p:sp>
      <p:sp>
        <p:nvSpPr>
          <p:cNvPr id="19" name="Text Placeholder 18"/>
          <p:cNvSpPr>
            <a:spLocks noGrp="1"/>
          </p:cNvSpPr>
          <p:nvPr>
            <p:ph type="body" sz="quarter" idx="14" hasCustomPrompt="1"/>
          </p:nvPr>
        </p:nvSpPr>
        <p:spPr>
          <a:xfrm>
            <a:off x="0" y="712678"/>
            <a:ext cx="4009813" cy="918916"/>
          </a:xfrm>
        </p:spPr>
        <p:txBody>
          <a:bodyPr>
            <a:normAutofit/>
          </a:bodyPr>
          <a:lstStyle>
            <a:lvl1pPr marL="0" indent="0" algn="ctr" defTabSz="1300460" rtl="0" eaLnBrk="1" fontAlgn="base" latinLnBrk="0" hangingPunct="1">
              <a:spcBef>
                <a:spcPct val="0"/>
              </a:spcBef>
              <a:spcAft>
                <a:spcPct val="0"/>
              </a:spcAft>
              <a:buNone/>
              <a:defRPr lang="en-AU" sz="5120" b="1" kern="1200" dirty="0">
                <a:solidFill>
                  <a:schemeClr val="tx1"/>
                </a:solidFill>
                <a:latin typeface="+mn-lt"/>
                <a:ea typeface="+mn-ea"/>
                <a:cs typeface="+mn-cs"/>
              </a:defRPr>
            </a:lvl1pPr>
          </a:lstStyle>
          <a:p>
            <a:pPr lvl="0"/>
            <a:r>
              <a:rPr lang="en-US" dirty="0"/>
              <a:t>Step Title</a:t>
            </a:r>
            <a:endParaRPr lang="en-AU" dirty="0"/>
          </a:p>
        </p:txBody>
      </p:sp>
      <p:sp>
        <p:nvSpPr>
          <p:cNvPr id="21" name="Text Placeholder 20"/>
          <p:cNvSpPr>
            <a:spLocks noGrp="1"/>
          </p:cNvSpPr>
          <p:nvPr>
            <p:ph type="body" sz="quarter" idx="15" hasCustomPrompt="1"/>
          </p:nvPr>
        </p:nvSpPr>
        <p:spPr>
          <a:xfrm>
            <a:off x="4057227" y="712678"/>
            <a:ext cx="8947573" cy="918916"/>
          </a:xfrm>
        </p:spPr>
        <p:txBody>
          <a:bodyPr>
            <a:normAutofit/>
          </a:bodyPr>
          <a:lstStyle>
            <a:lvl1pPr marL="0" indent="0" algn="l" defTabSz="1300460" rtl="0" eaLnBrk="1" fontAlgn="base" latinLnBrk="0" hangingPunct="1">
              <a:spcBef>
                <a:spcPct val="0"/>
              </a:spcBef>
              <a:spcAft>
                <a:spcPct val="0"/>
              </a:spcAft>
              <a:buNone/>
              <a:defRPr lang="en-US" sz="5120" kern="1200" dirty="0" smtClean="0">
                <a:solidFill>
                  <a:schemeClr val="tx1"/>
                </a:solidFill>
                <a:latin typeface="+mn-lt"/>
                <a:ea typeface="+mn-ea"/>
                <a:cs typeface="+mn-cs"/>
              </a:defRPr>
            </a:lvl1pPr>
          </a:lstStyle>
          <a:p>
            <a:pPr marL="0" algn="l" defTabSz="914400" rtl="0" eaLnBrk="1" latinLnBrk="0" hangingPunct="1"/>
            <a:r>
              <a:rPr lang="en-US" dirty="0"/>
              <a:t>Click to edit</a:t>
            </a:r>
            <a:endParaRPr lang="en-AU" sz="3413"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4052585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2"/>
            <a:ext cx="11054080" cy="1937173"/>
          </a:xfrm>
          <a:prstGeom prst="rect">
            <a:avLst/>
          </a:prstGeom>
        </p:spPr>
        <p:txBody>
          <a:bodyPr anchor="t"/>
          <a:lstStyle>
            <a:lvl1pPr algn="l">
              <a:defRPr sz="5689" b="1" cap="all"/>
            </a:lvl1pPr>
          </a:lstStyle>
          <a:p>
            <a:r>
              <a:rPr lang="en-US" dirty="0"/>
              <a:t>Click to edit Master title style</a:t>
            </a:r>
            <a:endParaRPr lang="en-AU" dirty="0"/>
          </a:p>
        </p:txBody>
      </p:sp>
      <p:sp>
        <p:nvSpPr>
          <p:cNvPr id="3" name="Text Placeholder 2"/>
          <p:cNvSpPr>
            <a:spLocks noGrp="1"/>
          </p:cNvSpPr>
          <p:nvPr>
            <p:ph type="body" idx="1"/>
          </p:nvPr>
        </p:nvSpPr>
        <p:spPr>
          <a:xfrm>
            <a:off x="1027290" y="4133993"/>
            <a:ext cx="11054080" cy="2133599"/>
          </a:xfrm>
        </p:spPr>
        <p:txBody>
          <a:bodyPr anchor="b"/>
          <a:lstStyle>
            <a:lvl1pPr marL="0" indent="0">
              <a:buNone/>
              <a:defRPr sz="2844">
                <a:solidFill>
                  <a:schemeClr val="tx1">
                    <a:tint val="7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Tree>
    <p:extLst>
      <p:ext uri="{BB962C8B-B14F-4D97-AF65-F5344CB8AC3E}">
        <p14:creationId xmlns:p14="http://schemas.microsoft.com/office/powerpoint/2010/main" val="2290947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0240" y="2275841"/>
            <a:ext cx="5743787" cy="6436925"/>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610773" y="2275841"/>
            <a:ext cx="5743787" cy="6436925"/>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8" name="Table 7"/>
          <p:cNvGraphicFramePr>
            <a:graphicFrameLocks noGrp="1"/>
          </p:cNvGraphicFramePr>
          <p:nvPr userDrawn="1"/>
        </p:nvGraphicFramePr>
        <p:xfrm>
          <a:off x="1" y="1"/>
          <a:ext cx="12991253" cy="1675271"/>
        </p:xfrm>
        <a:graphic>
          <a:graphicData uri="http://schemas.openxmlformats.org/drawingml/2006/table">
            <a:tbl>
              <a:tblPr firstRow="1" bandRow="1">
                <a:tableStyleId>{5C22544A-7EE6-4342-B048-85BDC9FD1C3A}</a:tableStyleId>
              </a:tblPr>
              <a:tblGrid>
                <a:gridCol w="4044595">
                  <a:extLst>
                    <a:ext uri="{9D8B030D-6E8A-4147-A177-3AD203B41FA5}">
                      <a16:colId xmlns:a16="http://schemas.microsoft.com/office/drawing/2014/main" val="20000"/>
                    </a:ext>
                  </a:extLst>
                </a:gridCol>
                <a:gridCol w="8946658">
                  <a:extLst>
                    <a:ext uri="{9D8B030D-6E8A-4147-A177-3AD203B41FA5}">
                      <a16:colId xmlns:a16="http://schemas.microsoft.com/office/drawing/2014/main" val="20001"/>
                    </a:ext>
                  </a:extLst>
                </a:gridCol>
              </a:tblGrid>
              <a:tr h="678056">
                <a:tc gridSpan="2">
                  <a:txBody>
                    <a:bodyPr/>
                    <a:lstStyle/>
                    <a:p>
                      <a:pPr algn="l"/>
                      <a:endParaRPr lang="en-AU" sz="3400" b="0" dirty="0">
                        <a:solidFill>
                          <a:schemeClr val="bg1"/>
                        </a:solidFill>
                        <a:latin typeface="Trebuchet MS" panose="020B0603020202020204" pitchFamily="34" charset="0"/>
                      </a:endParaRPr>
                    </a:p>
                  </a:txBody>
                  <a:tcPr marL="130051" marR="130051" marT="65035" marB="65035"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997215">
                <a:tc>
                  <a:txBody>
                    <a:bodyPr/>
                    <a:lstStyle/>
                    <a:p>
                      <a:pPr algn="ctr"/>
                      <a:endParaRPr lang="en-AU" sz="5100" b="1" dirty="0">
                        <a:solidFill>
                          <a:schemeClr val="tx1"/>
                        </a:solidFill>
                        <a:latin typeface="Trebuchet MS" panose="020B0603020202020204" pitchFamily="34" charset="0"/>
                      </a:endParaRPr>
                    </a:p>
                  </a:txBody>
                  <a:tcPr marL="130051" marR="130051" marT="65035" marB="65035" anchor="ctr">
                    <a:solidFill>
                      <a:schemeClr val="accent2">
                        <a:lumMod val="60000"/>
                        <a:lumOff val="40000"/>
                      </a:schemeClr>
                    </a:solidFill>
                  </a:tcPr>
                </a:tc>
                <a:tc>
                  <a:txBody>
                    <a:bodyPr/>
                    <a:lstStyle/>
                    <a:p>
                      <a:pPr algn="l"/>
                      <a:endParaRPr lang="en-AU" sz="3400" dirty="0">
                        <a:solidFill>
                          <a:schemeClr val="bg1">
                            <a:lumMod val="65000"/>
                          </a:schemeClr>
                        </a:solidFill>
                        <a:latin typeface="Trebuchet MS" panose="020B0603020202020204" pitchFamily="34" charset="0"/>
                      </a:endParaRPr>
                    </a:p>
                  </a:txBody>
                  <a:tcPr marL="130051" marR="130051" marT="65035" marB="65035"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9" name="Text Placeholder 16"/>
          <p:cNvSpPr>
            <a:spLocks noGrp="1"/>
          </p:cNvSpPr>
          <p:nvPr>
            <p:ph type="body" sz="quarter" idx="13" hasCustomPrompt="1"/>
          </p:nvPr>
        </p:nvSpPr>
        <p:spPr>
          <a:xfrm>
            <a:off x="-29896" y="-3737"/>
            <a:ext cx="12982222" cy="657014"/>
          </a:xfrm>
        </p:spPr>
        <p:txBody>
          <a:bodyPr>
            <a:normAutofit/>
          </a:bodyPr>
          <a:lstStyle>
            <a:lvl1pPr marL="0" indent="0" algn="l" rtl="0" fontAlgn="base">
              <a:spcBef>
                <a:spcPct val="0"/>
              </a:spcBef>
              <a:spcAft>
                <a:spcPct val="0"/>
              </a:spcAft>
              <a:buNone/>
              <a:defRPr lang="en-US" sz="3413" b="0" kern="1200" dirty="0" smtClean="0">
                <a:solidFill>
                  <a:schemeClr val="bg1"/>
                </a:solidFill>
                <a:latin typeface="Trebuchet MS" panose="020B0603020202020204" pitchFamily="34" charset="0"/>
                <a:ea typeface="+mn-ea"/>
                <a:cs typeface="+mn-cs"/>
              </a:defRPr>
            </a:lvl1pPr>
          </a:lstStyle>
          <a:p>
            <a:pPr lvl="0"/>
            <a:r>
              <a:rPr lang="en-US" dirty="0"/>
              <a:t>Click to edit Section Title</a:t>
            </a:r>
          </a:p>
        </p:txBody>
      </p:sp>
      <p:sp>
        <p:nvSpPr>
          <p:cNvPr id="10" name="Text Placeholder 18"/>
          <p:cNvSpPr>
            <a:spLocks noGrp="1"/>
          </p:cNvSpPr>
          <p:nvPr>
            <p:ph type="body" sz="quarter" idx="14" hasCustomPrompt="1"/>
          </p:nvPr>
        </p:nvSpPr>
        <p:spPr>
          <a:xfrm>
            <a:off x="0" y="712678"/>
            <a:ext cx="4009813" cy="918916"/>
          </a:xfrm>
        </p:spPr>
        <p:txBody>
          <a:bodyPr>
            <a:normAutofit/>
          </a:bodyPr>
          <a:lstStyle>
            <a:lvl1pPr marL="0" indent="0" algn="ctr" defTabSz="1300460" rtl="0" eaLnBrk="1" fontAlgn="base" latinLnBrk="0" hangingPunct="1">
              <a:spcBef>
                <a:spcPct val="0"/>
              </a:spcBef>
              <a:spcAft>
                <a:spcPct val="0"/>
              </a:spcAft>
              <a:buNone/>
              <a:defRPr lang="en-AU" sz="5120" b="1" kern="1200" dirty="0">
                <a:solidFill>
                  <a:schemeClr val="tx1"/>
                </a:solidFill>
                <a:latin typeface="Trebuchet MS" panose="020B0603020202020204" pitchFamily="34" charset="0"/>
                <a:ea typeface="+mn-ea"/>
                <a:cs typeface="+mn-cs"/>
              </a:defRPr>
            </a:lvl1pPr>
          </a:lstStyle>
          <a:p>
            <a:pPr lvl="0"/>
            <a:r>
              <a:rPr lang="en-US" dirty="0"/>
              <a:t>Step Title</a:t>
            </a:r>
            <a:endParaRPr lang="en-AU" dirty="0"/>
          </a:p>
        </p:txBody>
      </p:sp>
      <p:sp>
        <p:nvSpPr>
          <p:cNvPr id="12" name="Text Placeholder 20"/>
          <p:cNvSpPr>
            <a:spLocks noGrp="1"/>
          </p:cNvSpPr>
          <p:nvPr>
            <p:ph type="body" sz="quarter" idx="15" hasCustomPrompt="1"/>
          </p:nvPr>
        </p:nvSpPr>
        <p:spPr>
          <a:xfrm>
            <a:off x="4057227" y="712678"/>
            <a:ext cx="8947573" cy="918916"/>
          </a:xfrm>
        </p:spPr>
        <p:txBody>
          <a:bodyPr>
            <a:normAutofit/>
          </a:bodyPr>
          <a:lstStyle>
            <a:lvl1pPr marL="0" indent="0" algn="l" defTabSz="1300460" rtl="0" eaLnBrk="1" fontAlgn="base" latinLnBrk="0" hangingPunct="1">
              <a:spcBef>
                <a:spcPct val="0"/>
              </a:spcBef>
              <a:spcAft>
                <a:spcPct val="0"/>
              </a:spcAft>
              <a:buNone/>
              <a:defRPr lang="en-US" sz="5120" kern="1200" dirty="0" smtClean="0">
                <a:solidFill>
                  <a:schemeClr val="tx1"/>
                </a:solidFill>
                <a:latin typeface="Trebuchet MS" panose="020B0603020202020204" pitchFamily="34" charset="0"/>
                <a:ea typeface="+mn-ea"/>
                <a:cs typeface="+mn-cs"/>
              </a:defRPr>
            </a:lvl1pPr>
          </a:lstStyle>
          <a:p>
            <a:pPr marL="0" algn="l" defTabSz="914400" rtl="0" eaLnBrk="1" latinLnBrk="0" hangingPunct="1"/>
            <a:r>
              <a:rPr lang="en-US" dirty="0"/>
              <a:t>Click to edit</a:t>
            </a:r>
            <a:endParaRPr lang="en-AU" sz="3413"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2352307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lvl1pPr>
              <a:defRPr>
                <a:latin typeface="+mn-lt"/>
              </a:defRPr>
            </a:lvl1pPr>
          </a:lstStyle>
          <a:p>
            <a:fld id="{D2FFA6C8-53F6-483E-9B52-088DA563EE7C}" type="datetimeFigureOut">
              <a:rPr lang="en-AU" smtClean="0">
                <a:solidFill>
                  <a:prstClr val="black">
                    <a:tint val="75000"/>
                  </a:prstClr>
                </a:solidFill>
              </a:rPr>
              <a:pPr/>
              <a:t>13/10/2020</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n-lt"/>
              </a:defRPr>
            </a:lvl1pPr>
          </a:lstStyle>
          <a:p>
            <a:endParaRPr lang="en-AU" dirty="0">
              <a:solidFill>
                <a:prstClr val="black">
                  <a:tint val="75000"/>
                </a:prstClr>
              </a:solidFill>
            </a:endParaRPr>
          </a:p>
        </p:txBody>
      </p:sp>
      <p:graphicFrame>
        <p:nvGraphicFramePr>
          <p:cNvPr id="7" name="Table 6"/>
          <p:cNvGraphicFramePr>
            <a:graphicFrameLocks noGrp="1"/>
          </p:cNvGraphicFramePr>
          <p:nvPr userDrawn="1">
            <p:extLst>
              <p:ext uri="{D42A27DB-BD31-4B8C-83A1-F6EECF244321}">
                <p14:modId xmlns:p14="http://schemas.microsoft.com/office/powerpoint/2010/main" val="1298817140"/>
              </p:ext>
            </p:extLst>
          </p:nvPr>
        </p:nvGraphicFramePr>
        <p:xfrm>
          <a:off x="5" y="5"/>
          <a:ext cx="12991253" cy="1675271"/>
        </p:xfrm>
        <a:graphic>
          <a:graphicData uri="http://schemas.openxmlformats.org/drawingml/2006/table">
            <a:tbl>
              <a:tblPr firstRow="1" bandRow="1">
                <a:tableStyleId>{5C22544A-7EE6-4342-B048-85BDC9FD1C3A}</a:tableStyleId>
              </a:tblPr>
              <a:tblGrid>
                <a:gridCol w="4044595">
                  <a:extLst>
                    <a:ext uri="{9D8B030D-6E8A-4147-A177-3AD203B41FA5}">
                      <a16:colId xmlns:a16="http://schemas.microsoft.com/office/drawing/2014/main" val="20000"/>
                    </a:ext>
                  </a:extLst>
                </a:gridCol>
                <a:gridCol w="8946658">
                  <a:extLst>
                    <a:ext uri="{9D8B030D-6E8A-4147-A177-3AD203B41FA5}">
                      <a16:colId xmlns:a16="http://schemas.microsoft.com/office/drawing/2014/main" val="20001"/>
                    </a:ext>
                  </a:extLst>
                </a:gridCol>
              </a:tblGrid>
              <a:tr h="678056">
                <a:tc gridSpan="2">
                  <a:txBody>
                    <a:bodyPr/>
                    <a:lstStyle/>
                    <a:p>
                      <a:pPr algn="l"/>
                      <a:endParaRPr lang="en-AU" sz="3400" b="0" dirty="0">
                        <a:solidFill>
                          <a:schemeClr val="bg1"/>
                        </a:solidFill>
                        <a:latin typeface="Trebuchet MS" panose="020B0603020202020204" pitchFamily="34" charset="0"/>
                      </a:endParaRPr>
                    </a:p>
                  </a:txBody>
                  <a:tcPr marL="130051" marR="130051" marT="65035" marB="65035" anchor="ctr">
                    <a:solidFill>
                      <a:schemeClr val="accent3"/>
                    </a:solidFill>
                  </a:tcPr>
                </a:tc>
                <a:tc hMerge="1">
                  <a:txBody>
                    <a:bodyPr/>
                    <a:lstStyle/>
                    <a:p>
                      <a:endParaRPr lang="en-AU" dirty="0"/>
                    </a:p>
                  </a:txBody>
                  <a:tcPr/>
                </a:tc>
                <a:extLst>
                  <a:ext uri="{0D108BD9-81ED-4DB2-BD59-A6C34878D82A}">
                    <a16:rowId xmlns:a16="http://schemas.microsoft.com/office/drawing/2014/main" val="10000"/>
                  </a:ext>
                </a:extLst>
              </a:tr>
              <a:tr h="997215">
                <a:tc>
                  <a:txBody>
                    <a:bodyPr/>
                    <a:lstStyle/>
                    <a:p>
                      <a:pPr algn="ctr"/>
                      <a:endParaRPr lang="en-AU" sz="5100" b="1" dirty="0">
                        <a:solidFill>
                          <a:schemeClr val="tx1"/>
                        </a:solidFill>
                        <a:latin typeface="Trebuchet MS" panose="020B0603020202020204" pitchFamily="34" charset="0"/>
                      </a:endParaRPr>
                    </a:p>
                  </a:txBody>
                  <a:tcPr marL="130051" marR="130051" marT="65035" marB="65035" anchor="ctr">
                    <a:solidFill>
                      <a:schemeClr val="accent3">
                        <a:lumMod val="20000"/>
                        <a:lumOff val="80000"/>
                      </a:schemeClr>
                    </a:solidFill>
                  </a:tcPr>
                </a:tc>
                <a:tc>
                  <a:txBody>
                    <a:bodyPr/>
                    <a:lstStyle/>
                    <a:p>
                      <a:pPr algn="l"/>
                      <a:endParaRPr lang="en-AU" sz="3400" dirty="0">
                        <a:solidFill>
                          <a:schemeClr val="bg1">
                            <a:lumMod val="65000"/>
                          </a:schemeClr>
                        </a:solidFill>
                        <a:latin typeface="Trebuchet MS" panose="020B0603020202020204" pitchFamily="34" charset="0"/>
                      </a:endParaRPr>
                    </a:p>
                  </a:txBody>
                  <a:tcPr marL="130051" marR="130051" marT="65035" marB="65035" anchor="c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17" name="Text Placeholder 16"/>
          <p:cNvSpPr>
            <a:spLocks noGrp="1"/>
          </p:cNvSpPr>
          <p:nvPr>
            <p:ph type="body" sz="quarter" idx="13" hasCustomPrompt="1"/>
          </p:nvPr>
        </p:nvSpPr>
        <p:spPr>
          <a:xfrm>
            <a:off x="-29896" y="-3737"/>
            <a:ext cx="12982222" cy="657014"/>
          </a:xfrm>
        </p:spPr>
        <p:txBody>
          <a:bodyPr>
            <a:normAutofit/>
          </a:bodyPr>
          <a:lstStyle>
            <a:lvl1pPr marL="0" indent="0" algn="l" rtl="0" fontAlgn="base">
              <a:spcBef>
                <a:spcPct val="0"/>
              </a:spcBef>
              <a:spcAft>
                <a:spcPct val="0"/>
              </a:spcAft>
              <a:buNone/>
              <a:defRPr lang="en-US" sz="3400" b="0" kern="1200" dirty="0" smtClean="0">
                <a:solidFill>
                  <a:schemeClr val="bg1"/>
                </a:solidFill>
                <a:latin typeface="+mn-lt"/>
                <a:ea typeface="+mn-ea"/>
                <a:cs typeface="+mn-cs"/>
              </a:defRPr>
            </a:lvl1pPr>
          </a:lstStyle>
          <a:p>
            <a:pPr lvl="0"/>
            <a:r>
              <a:rPr lang="en-US" dirty="0"/>
              <a:t>Click to edit Section Title</a:t>
            </a:r>
          </a:p>
        </p:txBody>
      </p:sp>
      <p:sp>
        <p:nvSpPr>
          <p:cNvPr id="19" name="Text Placeholder 18"/>
          <p:cNvSpPr>
            <a:spLocks noGrp="1"/>
          </p:cNvSpPr>
          <p:nvPr>
            <p:ph type="body" sz="quarter" idx="14" hasCustomPrompt="1"/>
          </p:nvPr>
        </p:nvSpPr>
        <p:spPr>
          <a:xfrm>
            <a:off x="0" y="712679"/>
            <a:ext cx="4009813" cy="918916"/>
          </a:xfrm>
          <a:solidFill>
            <a:schemeClr val="accent3">
              <a:lumMod val="60000"/>
              <a:lumOff val="40000"/>
            </a:schemeClr>
          </a:solidFill>
        </p:spPr>
        <p:txBody>
          <a:bodyPr>
            <a:normAutofit/>
          </a:bodyPr>
          <a:lstStyle>
            <a:lvl1pPr marL="0" indent="0" algn="ctr" defTabSz="1300259" rtl="0" eaLnBrk="1" fontAlgn="base" latinLnBrk="0" hangingPunct="1">
              <a:spcBef>
                <a:spcPct val="0"/>
              </a:spcBef>
              <a:spcAft>
                <a:spcPct val="0"/>
              </a:spcAft>
              <a:buNone/>
              <a:defRPr lang="en-AU" sz="5100" b="1" kern="1200" dirty="0">
                <a:solidFill>
                  <a:schemeClr val="tx1"/>
                </a:solidFill>
                <a:latin typeface="+mn-lt"/>
                <a:ea typeface="+mn-ea"/>
                <a:cs typeface="+mn-cs"/>
              </a:defRPr>
            </a:lvl1pPr>
          </a:lstStyle>
          <a:p>
            <a:pPr lvl="0"/>
            <a:r>
              <a:rPr lang="en-US" dirty="0"/>
              <a:t>Step Title</a:t>
            </a:r>
            <a:endParaRPr lang="en-AU" dirty="0"/>
          </a:p>
        </p:txBody>
      </p:sp>
      <p:sp>
        <p:nvSpPr>
          <p:cNvPr id="21" name="Text Placeholder 20"/>
          <p:cNvSpPr>
            <a:spLocks noGrp="1"/>
          </p:cNvSpPr>
          <p:nvPr>
            <p:ph type="body" sz="quarter" idx="15" hasCustomPrompt="1"/>
          </p:nvPr>
        </p:nvSpPr>
        <p:spPr>
          <a:xfrm>
            <a:off x="4057227" y="712679"/>
            <a:ext cx="8947573" cy="918916"/>
          </a:xfrm>
          <a:solidFill>
            <a:schemeClr val="accent3">
              <a:lumMod val="20000"/>
              <a:lumOff val="80000"/>
            </a:schemeClr>
          </a:solidFill>
        </p:spPr>
        <p:txBody>
          <a:bodyPr>
            <a:normAutofit/>
          </a:bodyPr>
          <a:lstStyle>
            <a:lvl1pPr marL="0" indent="0" algn="l" defTabSz="1300460" rtl="0" eaLnBrk="1" fontAlgn="base" latinLnBrk="0" hangingPunct="1">
              <a:spcBef>
                <a:spcPct val="0"/>
              </a:spcBef>
              <a:spcAft>
                <a:spcPct val="0"/>
              </a:spcAft>
              <a:buNone/>
              <a:defRPr lang="en-US" sz="3600" kern="1200" dirty="0" smtClean="0">
                <a:solidFill>
                  <a:schemeClr val="tx1"/>
                </a:solidFill>
                <a:latin typeface="+mn-lt"/>
                <a:ea typeface="+mn-ea"/>
                <a:cs typeface="+mn-cs"/>
              </a:defRPr>
            </a:lvl1pPr>
          </a:lstStyle>
          <a:p>
            <a:pPr marL="0" algn="l" defTabSz="914400" rtl="0" eaLnBrk="1" latinLnBrk="0" hangingPunct="1"/>
            <a:r>
              <a:rPr lang="en-US" dirty="0"/>
              <a:t>Click to edit</a:t>
            </a:r>
            <a:endParaRPr lang="en-AU" sz="3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688725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0240" y="2183272"/>
            <a:ext cx="5746045" cy="909884"/>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606259" y="2183272"/>
            <a:ext cx="5748302" cy="909884"/>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p:cNvSpPr>
            <a:spLocks noGrp="1"/>
          </p:cNvSpPr>
          <p:nvPr>
            <p:ph sz="quarter" idx="4"/>
          </p:nvPr>
        </p:nvSpPr>
        <p:spPr>
          <a:xfrm>
            <a:off x="6606259" y="3093155"/>
            <a:ext cx="5748302"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10" name="Table 9"/>
          <p:cNvGraphicFramePr>
            <a:graphicFrameLocks noGrp="1"/>
          </p:cNvGraphicFramePr>
          <p:nvPr userDrawn="1"/>
        </p:nvGraphicFramePr>
        <p:xfrm>
          <a:off x="1" y="1"/>
          <a:ext cx="12991253" cy="1675271"/>
        </p:xfrm>
        <a:graphic>
          <a:graphicData uri="http://schemas.openxmlformats.org/drawingml/2006/table">
            <a:tbl>
              <a:tblPr firstRow="1" bandRow="1">
                <a:tableStyleId>{5C22544A-7EE6-4342-B048-85BDC9FD1C3A}</a:tableStyleId>
              </a:tblPr>
              <a:tblGrid>
                <a:gridCol w="4044595">
                  <a:extLst>
                    <a:ext uri="{9D8B030D-6E8A-4147-A177-3AD203B41FA5}">
                      <a16:colId xmlns:a16="http://schemas.microsoft.com/office/drawing/2014/main" val="20000"/>
                    </a:ext>
                  </a:extLst>
                </a:gridCol>
                <a:gridCol w="8946658">
                  <a:extLst>
                    <a:ext uri="{9D8B030D-6E8A-4147-A177-3AD203B41FA5}">
                      <a16:colId xmlns:a16="http://schemas.microsoft.com/office/drawing/2014/main" val="20001"/>
                    </a:ext>
                  </a:extLst>
                </a:gridCol>
              </a:tblGrid>
              <a:tr h="678056">
                <a:tc gridSpan="2">
                  <a:txBody>
                    <a:bodyPr/>
                    <a:lstStyle/>
                    <a:p>
                      <a:pPr algn="l"/>
                      <a:endParaRPr lang="en-AU" sz="3400" b="0" dirty="0">
                        <a:solidFill>
                          <a:schemeClr val="bg1"/>
                        </a:solidFill>
                        <a:latin typeface="Trebuchet MS" panose="020B0603020202020204" pitchFamily="34" charset="0"/>
                      </a:endParaRPr>
                    </a:p>
                  </a:txBody>
                  <a:tcPr marL="130051" marR="130051" marT="65035" marB="65035"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997215">
                <a:tc>
                  <a:txBody>
                    <a:bodyPr/>
                    <a:lstStyle/>
                    <a:p>
                      <a:pPr algn="ctr"/>
                      <a:endParaRPr lang="en-AU" sz="5100" b="1" dirty="0">
                        <a:solidFill>
                          <a:schemeClr val="tx1"/>
                        </a:solidFill>
                        <a:latin typeface="Trebuchet MS" panose="020B0603020202020204" pitchFamily="34" charset="0"/>
                      </a:endParaRPr>
                    </a:p>
                  </a:txBody>
                  <a:tcPr marL="130051" marR="130051" marT="65035" marB="65035" anchor="ctr">
                    <a:solidFill>
                      <a:schemeClr val="accent2">
                        <a:lumMod val="60000"/>
                        <a:lumOff val="40000"/>
                      </a:schemeClr>
                    </a:solidFill>
                  </a:tcPr>
                </a:tc>
                <a:tc>
                  <a:txBody>
                    <a:bodyPr/>
                    <a:lstStyle/>
                    <a:p>
                      <a:pPr algn="l"/>
                      <a:endParaRPr lang="en-AU" sz="3400" dirty="0">
                        <a:solidFill>
                          <a:schemeClr val="bg1">
                            <a:lumMod val="65000"/>
                          </a:schemeClr>
                        </a:solidFill>
                        <a:latin typeface="Trebuchet MS" panose="020B0603020202020204" pitchFamily="34" charset="0"/>
                      </a:endParaRPr>
                    </a:p>
                  </a:txBody>
                  <a:tcPr marL="130051" marR="130051" marT="65035" marB="65035"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11" name="Text Placeholder 16"/>
          <p:cNvSpPr>
            <a:spLocks noGrp="1"/>
          </p:cNvSpPr>
          <p:nvPr>
            <p:ph type="body" sz="quarter" idx="13" hasCustomPrompt="1"/>
          </p:nvPr>
        </p:nvSpPr>
        <p:spPr>
          <a:xfrm>
            <a:off x="-29896" y="-3737"/>
            <a:ext cx="12982222" cy="657014"/>
          </a:xfrm>
        </p:spPr>
        <p:txBody>
          <a:bodyPr>
            <a:normAutofit/>
          </a:bodyPr>
          <a:lstStyle>
            <a:lvl1pPr marL="0" indent="0" algn="l" rtl="0" fontAlgn="base">
              <a:spcBef>
                <a:spcPct val="0"/>
              </a:spcBef>
              <a:spcAft>
                <a:spcPct val="0"/>
              </a:spcAft>
              <a:buNone/>
              <a:defRPr lang="en-US" sz="3413" b="0" kern="1200" dirty="0" smtClean="0">
                <a:solidFill>
                  <a:schemeClr val="bg1"/>
                </a:solidFill>
                <a:latin typeface="Trebuchet MS" panose="020B0603020202020204" pitchFamily="34" charset="0"/>
                <a:ea typeface="+mn-ea"/>
                <a:cs typeface="+mn-cs"/>
              </a:defRPr>
            </a:lvl1pPr>
          </a:lstStyle>
          <a:p>
            <a:pPr lvl="0"/>
            <a:r>
              <a:rPr lang="en-US" dirty="0"/>
              <a:t>Click to edit Section Title</a:t>
            </a:r>
          </a:p>
        </p:txBody>
      </p:sp>
      <p:sp>
        <p:nvSpPr>
          <p:cNvPr id="12" name="Text Placeholder 18"/>
          <p:cNvSpPr>
            <a:spLocks noGrp="1"/>
          </p:cNvSpPr>
          <p:nvPr>
            <p:ph type="body" sz="quarter" idx="14" hasCustomPrompt="1"/>
          </p:nvPr>
        </p:nvSpPr>
        <p:spPr>
          <a:xfrm>
            <a:off x="0" y="712678"/>
            <a:ext cx="4009813" cy="918916"/>
          </a:xfrm>
        </p:spPr>
        <p:txBody>
          <a:bodyPr>
            <a:normAutofit/>
          </a:bodyPr>
          <a:lstStyle>
            <a:lvl1pPr marL="0" indent="0" algn="ctr" defTabSz="1300460" rtl="0" eaLnBrk="1" fontAlgn="base" latinLnBrk="0" hangingPunct="1">
              <a:spcBef>
                <a:spcPct val="0"/>
              </a:spcBef>
              <a:spcAft>
                <a:spcPct val="0"/>
              </a:spcAft>
              <a:buNone/>
              <a:defRPr lang="en-AU" sz="5120" b="1" kern="1200" dirty="0">
                <a:solidFill>
                  <a:schemeClr val="tx1"/>
                </a:solidFill>
                <a:latin typeface="Trebuchet MS" panose="020B0603020202020204" pitchFamily="34" charset="0"/>
                <a:ea typeface="+mn-ea"/>
                <a:cs typeface="+mn-cs"/>
              </a:defRPr>
            </a:lvl1pPr>
          </a:lstStyle>
          <a:p>
            <a:pPr lvl="0"/>
            <a:r>
              <a:rPr lang="en-US" dirty="0"/>
              <a:t>Step Title</a:t>
            </a:r>
            <a:endParaRPr lang="en-AU" dirty="0"/>
          </a:p>
        </p:txBody>
      </p:sp>
      <p:sp>
        <p:nvSpPr>
          <p:cNvPr id="14" name="Text Placeholder 20"/>
          <p:cNvSpPr>
            <a:spLocks noGrp="1"/>
          </p:cNvSpPr>
          <p:nvPr>
            <p:ph type="body" sz="quarter" idx="15" hasCustomPrompt="1"/>
          </p:nvPr>
        </p:nvSpPr>
        <p:spPr>
          <a:xfrm>
            <a:off x="4057227" y="712678"/>
            <a:ext cx="8947573" cy="918916"/>
          </a:xfrm>
        </p:spPr>
        <p:txBody>
          <a:bodyPr>
            <a:normAutofit/>
          </a:bodyPr>
          <a:lstStyle>
            <a:lvl1pPr marL="0" indent="0" algn="l" defTabSz="1300460" rtl="0" eaLnBrk="1" fontAlgn="base" latinLnBrk="0" hangingPunct="1">
              <a:spcBef>
                <a:spcPct val="0"/>
              </a:spcBef>
              <a:spcAft>
                <a:spcPct val="0"/>
              </a:spcAft>
              <a:buNone/>
              <a:defRPr lang="en-US" sz="5120" kern="1200" dirty="0" smtClean="0">
                <a:solidFill>
                  <a:schemeClr val="tx1"/>
                </a:solidFill>
                <a:latin typeface="Trebuchet MS" panose="020B0603020202020204" pitchFamily="34" charset="0"/>
                <a:ea typeface="+mn-ea"/>
                <a:cs typeface="+mn-cs"/>
              </a:defRPr>
            </a:lvl1pPr>
          </a:lstStyle>
          <a:p>
            <a:pPr marL="0" algn="l" defTabSz="914400" rtl="0" eaLnBrk="1" latinLnBrk="0" hangingPunct="1"/>
            <a:r>
              <a:rPr lang="en-US" dirty="0"/>
              <a:t>Click to edit</a:t>
            </a:r>
            <a:endParaRPr lang="en-AU" sz="3413"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371838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6" name="Table 5"/>
          <p:cNvGraphicFramePr>
            <a:graphicFrameLocks noGrp="1"/>
          </p:cNvGraphicFramePr>
          <p:nvPr userDrawn="1"/>
        </p:nvGraphicFramePr>
        <p:xfrm>
          <a:off x="1" y="1"/>
          <a:ext cx="12991253" cy="1675271"/>
        </p:xfrm>
        <a:graphic>
          <a:graphicData uri="http://schemas.openxmlformats.org/drawingml/2006/table">
            <a:tbl>
              <a:tblPr firstRow="1" bandRow="1">
                <a:tableStyleId>{5C22544A-7EE6-4342-B048-85BDC9FD1C3A}</a:tableStyleId>
              </a:tblPr>
              <a:tblGrid>
                <a:gridCol w="4044595">
                  <a:extLst>
                    <a:ext uri="{9D8B030D-6E8A-4147-A177-3AD203B41FA5}">
                      <a16:colId xmlns:a16="http://schemas.microsoft.com/office/drawing/2014/main" val="20000"/>
                    </a:ext>
                  </a:extLst>
                </a:gridCol>
                <a:gridCol w="8946658">
                  <a:extLst>
                    <a:ext uri="{9D8B030D-6E8A-4147-A177-3AD203B41FA5}">
                      <a16:colId xmlns:a16="http://schemas.microsoft.com/office/drawing/2014/main" val="20001"/>
                    </a:ext>
                  </a:extLst>
                </a:gridCol>
              </a:tblGrid>
              <a:tr h="678056">
                <a:tc gridSpan="2">
                  <a:txBody>
                    <a:bodyPr/>
                    <a:lstStyle/>
                    <a:p>
                      <a:pPr algn="l"/>
                      <a:endParaRPr lang="en-AU" sz="3400" b="0" dirty="0">
                        <a:solidFill>
                          <a:schemeClr val="bg1"/>
                        </a:solidFill>
                        <a:latin typeface="Trebuchet MS" panose="020B0603020202020204" pitchFamily="34" charset="0"/>
                      </a:endParaRPr>
                    </a:p>
                  </a:txBody>
                  <a:tcPr marL="130051" marR="130051" marT="65035" marB="65035"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997215">
                <a:tc>
                  <a:txBody>
                    <a:bodyPr/>
                    <a:lstStyle/>
                    <a:p>
                      <a:pPr algn="ctr"/>
                      <a:endParaRPr lang="en-AU" sz="5100" b="1" dirty="0">
                        <a:solidFill>
                          <a:schemeClr val="tx1"/>
                        </a:solidFill>
                        <a:latin typeface="Trebuchet MS" panose="020B0603020202020204" pitchFamily="34" charset="0"/>
                      </a:endParaRPr>
                    </a:p>
                  </a:txBody>
                  <a:tcPr marL="130051" marR="130051" marT="65035" marB="65035" anchor="ctr">
                    <a:solidFill>
                      <a:schemeClr val="accent2">
                        <a:lumMod val="60000"/>
                        <a:lumOff val="40000"/>
                      </a:schemeClr>
                    </a:solidFill>
                  </a:tcPr>
                </a:tc>
                <a:tc>
                  <a:txBody>
                    <a:bodyPr/>
                    <a:lstStyle/>
                    <a:p>
                      <a:pPr algn="l"/>
                      <a:endParaRPr lang="en-AU" sz="3400" dirty="0">
                        <a:solidFill>
                          <a:schemeClr val="bg1">
                            <a:lumMod val="65000"/>
                          </a:schemeClr>
                        </a:solidFill>
                        <a:latin typeface="Trebuchet MS" panose="020B0603020202020204" pitchFamily="34" charset="0"/>
                      </a:endParaRPr>
                    </a:p>
                  </a:txBody>
                  <a:tcPr marL="130051" marR="130051" marT="65035" marB="65035"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7" name="Text Placeholder 16"/>
          <p:cNvSpPr>
            <a:spLocks noGrp="1"/>
          </p:cNvSpPr>
          <p:nvPr>
            <p:ph type="body" sz="quarter" idx="13" hasCustomPrompt="1"/>
          </p:nvPr>
        </p:nvSpPr>
        <p:spPr>
          <a:xfrm>
            <a:off x="-29896" y="-3737"/>
            <a:ext cx="12982222" cy="657014"/>
          </a:xfrm>
        </p:spPr>
        <p:txBody>
          <a:bodyPr>
            <a:normAutofit/>
          </a:bodyPr>
          <a:lstStyle>
            <a:lvl1pPr marL="0" indent="0" algn="l" rtl="0" fontAlgn="base">
              <a:spcBef>
                <a:spcPct val="0"/>
              </a:spcBef>
              <a:spcAft>
                <a:spcPct val="0"/>
              </a:spcAft>
              <a:buNone/>
              <a:defRPr lang="en-US" sz="3413" b="0" kern="1200" dirty="0" smtClean="0">
                <a:solidFill>
                  <a:schemeClr val="bg1"/>
                </a:solidFill>
                <a:latin typeface="Trebuchet MS" panose="020B0603020202020204" pitchFamily="34" charset="0"/>
                <a:ea typeface="+mn-ea"/>
                <a:cs typeface="+mn-cs"/>
              </a:defRPr>
            </a:lvl1pPr>
          </a:lstStyle>
          <a:p>
            <a:pPr lvl="0"/>
            <a:r>
              <a:rPr lang="en-US" dirty="0"/>
              <a:t>Click to edit Section Title</a:t>
            </a:r>
          </a:p>
        </p:txBody>
      </p:sp>
      <p:sp>
        <p:nvSpPr>
          <p:cNvPr id="8" name="Text Placeholder 18"/>
          <p:cNvSpPr>
            <a:spLocks noGrp="1"/>
          </p:cNvSpPr>
          <p:nvPr>
            <p:ph type="body" sz="quarter" idx="14" hasCustomPrompt="1"/>
          </p:nvPr>
        </p:nvSpPr>
        <p:spPr>
          <a:xfrm>
            <a:off x="0" y="712678"/>
            <a:ext cx="4009813" cy="918916"/>
          </a:xfrm>
        </p:spPr>
        <p:txBody>
          <a:bodyPr>
            <a:normAutofit/>
          </a:bodyPr>
          <a:lstStyle>
            <a:lvl1pPr marL="0" indent="0" algn="ctr" defTabSz="1300460" rtl="0" eaLnBrk="1" fontAlgn="base" latinLnBrk="0" hangingPunct="1">
              <a:spcBef>
                <a:spcPct val="0"/>
              </a:spcBef>
              <a:spcAft>
                <a:spcPct val="0"/>
              </a:spcAft>
              <a:buNone/>
              <a:defRPr lang="en-AU" sz="5120" b="1" kern="1200" dirty="0">
                <a:solidFill>
                  <a:schemeClr val="tx1"/>
                </a:solidFill>
                <a:latin typeface="Trebuchet MS" panose="020B0603020202020204" pitchFamily="34" charset="0"/>
                <a:ea typeface="+mn-ea"/>
                <a:cs typeface="+mn-cs"/>
              </a:defRPr>
            </a:lvl1pPr>
          </a:lstStyle>
          <a:p>
            <a:pPr lvl="0"/>
            <a:r>
              <a:rPr lang="en-US" dirty="0"/>
              <a:t>Step Title</a:t>
            </a:r>
            <a:endParaRPr lang="en-AU" dirty="0"/>
          </a:p>
        </p:txBody>
      </p:sp>
      <p:sp>
        <p:nvSpPr>
          <p:cNvPr id="10" name="Text Placeholder 20"/>
          <p:cNvSpPr>
            <a:spLocks noGrp="1"/>
          </p:cNvSpPr>
          <p:nvPr>
            <p:ph type="body" sz="quarter" idx="15" hasCustomPrompt="1"/>
          </p:nvPr>
        </p:nvSpPr>
        <p:spPr>
          <a:xfrm>
            <a:off x="4057227" y="712678"/>
            <a:ext cx="8947573" cy="918916"/>
          </a:xfrm>
        </p:spPr>
        <p:txBody>
          <a:bodyPr>
            <a:normAutofit/>
          </a:bodyPr>
          <a:lstStyle>
            <a:lvl1pPr marL="0" indent="0" algn="l" defTabSz="1300460" rtl="0" eaLnBrk="1" fontAlgn="base" latinLnBrk="0" hangingPunct="1">
              <a:spcBef>
                <a:spcPct val="0"/>
              </a:spcBef>
              <a:spcAft>
                <a:spcPct val="0"/>
              </a:spcAft>
              <a:buNone/>
              <a:defRPr lang="en-US" sz="5120" kern="1200" dirty="0" smtClean="0">
                <a:solidFill>
                  <a:schemeClr val="tx1"/>
                </a:solidFill>
                <a:latin typeface="Trebuchet MS" panose="020B0603020202020204" pitchFamily="34" charset="0"/>
                <a:ea typeface="+mn-ea"/>
                <a:cs typeface="+mn-cs"/>
              </a:defRPr>
            </a:lvl1pPr>
          </a:lstStyle>
          <a:p>
            <a:pPr marL="0" algn="l" defTabSz="914400" rtl="0" eaLnBrk="1" latinLnBrk="0" hangingPunct="1"/>
            <a:r>
              <a:rPr lang="en-US" dirty="0"/>
              <a:t>Click to edit</a:t>
            </a:r>
            <a:endParaRPr lang="en-AU" sz="3413"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2842395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658392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38"/>
            <a:ext cx="4278490" cy="1652693"/>
          </a:xfrm>
          <a:prstGeom prst="rect">
            <a:avLst/>
          </a:prstGeom>
        </p:spPr>
        <p:txBody>
          <a:bodyPr anchor="b"/>
          <a:lstStyle>
            <a:lvl1pPr algn="l">
              <a:defRPr sz="2844" b="1"/>
            </a:lvl1pPr>
          </a:lstStyle>
          <a:p>
            <a:r>
              <a:rPr lang="en-US"/>
              <a:t>Click to edit Master title style</a:t>
            </a:r>
            <a:endParaRPr lang="en-AU"/>
          </a:p>
        </p:txBody>
      </p:sp>
      <p:sp>
        <p:nvSpPr>
          <p:cNvPr id="3" name="Content Placeholder 2"/>
          <p:cNvSpPr>
            <a:spLocks noGrp="1"/>
          </p:cNvSpPr>
          <p:nvPr>
            <p:ph idx="1"/>
          </p:nvPr>
        </p:nvSpPr>
        <p:spPr>
          <a:xfrm>
            <a:off x="5084516" y="388339"/>
            <a:ext cx="7270044" cy="8324427"/>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50241" y="2041032"/>
            <a:ext cx="4278490" cy="6671734"/>
          </a:xfr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309130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a:prstGeom prst="rect">
            <a:avLst/>
          </a:prstGeom>
        </p:spPr>
        <p:txBody>
          <a:bodyPr anchor="b"/>
          <a:lstStyle>
            <a:lvl1pPr algn="l">
              <a:defRPr sz="2844" b="1"/>
            </a:lvl1pPr>
          </a:lstStyle>
          <a:p>
            <a:r>
              <a:rPr lang="en-US"/>
              <a:t>Click to edit Master title style</a:t>
            </a:r>
            <a:endParaRPr lang="en-AU"/>
          </a:p>
        </p:txBody>
      </p:sp>
      <p:sp>
        <p:nvSpPr>
          <p:cNvPr id="3" name="Picture Placeholder 2"/>
          <p:cNvSpPr>
            <a:spLocks noGrp="1"/>
          </p:cNvSpPr>
          <p:nvPr>
            <p:ph type="pic" idx="1"/>
          </p:nvPr>
        </p:nvSpPr>
        <p:spPr>
          <a:xfrm>
            <a:off x="2549032" y="871502"/>
            <a:ext cx="7802880" cy="5852160"/>
          </a:xfrm>
        </p:spPr>
        <p:txBody>
          <a:bodyPr/>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endParaRPr lang="en-AU"/>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050814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48171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597"/>
            <a:ext cx="2926080" cy="8322169"/>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50240" y="390597"/>
            <a:ext cx="8561493" cy="83221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289709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Trebuchet MS" panose="020B0603020202020204" pitchFamily="34" charset="0"/>
              </a:defRPr>
            </a:lvl1pPr>
          </a:lstStyle>
          <a:p>
            <a:pPr>
              <a:defRPr/>
            </a:pPr>
            <a:fld id="{A330D4BC-0795-4F83-9453-D26CAAA31CA2}" type="datetimeFigureOut">
              <a:rPr lang="en-AU" smtClean="0">
                <a:solidFill>
                  <a:prstClr val="black">
                    <a:tint val="75000"/>
                  </a:prstClr>
                </a:solidFill>
              </a:rPr>
              <a:pPr>
                <a:defRPr/>
              </a:pPr>
              <a:t>13/10/2020</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rebuchet MS" panose="020B0603020202020204" pitchFamily="34" charset="0"/>
              </a:defRPr>
            </a:lvl1pPr>
          </a:lstStyle>
          <a:p>
            <a:pPr>
              <a:defRPr/>
            </a:pPr>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rebuchet MS" panose="020B0603020202020204" pitchFamily="34" charset="0"/>
              </a:defRPr>
            </a:lvl1pPr>
          </a:lstStyle>
          <a:p>
            <a:pPr>
              <a:defRPr/>
            </a:pPr>
            <a:fld id="{24672744-EC7F-4E7E-BB74-258DCD6FBBAF}" type="slidenum">
              <a:rPr lang="en-AU" smtClean="0">
                <a:solidFill>
                  <a:prstClr val="black">
                    <a:tint val="75000"/>
                  </a:prstClr>
                </a:solidFill>
              </a:rPr>
              <a:pPr>
                <a:defRPr/>
              </a:pPr>
              <a:t>‹#›</a:t>
            </a:fld>
            <a:endParaRPr lang="en-AU" dirty="0">
              <a:solidFill>
                <a:prstClr val="black">
                  <a:tint val="75000"/>
                </a:prstClr>
              </a:solidFill>
            </a:endParaRPr>
          </a:p>
        </p:txBody>
      </p:sp>
    </p:spTree>
    <p:extLst>
      <p:ext uri="{BB962C8B-B14F-4D97-AF65-F5344CB8AC3E}">
        <p14:creationId xmlns:p14="http://schemas.microsoft.com/office/powerpoint/2010/main" val="3650582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6"/>
            <a:ext cx="11054080" cy="1937173"/>
          </a:xfrm>
          <a:prstGeom prst="rect">
            <a:avLst/>
          </a:prstGeom>
        </p:spPr>
        <p:txBody>
          <a:bodyPr anchor="t"/>
          <a:lstStyle>
            <a:lvl1pPr algn="l">
              <a:defRPr sz="5700" b="1" cap="all"/>
            </a:lvl1pPr>
          </a:lstStyle>
          <a:p>
            <a:r>
              <a:rPr lang="en-US"/>
              <a:t>Click to edit Master title style</a:t>
            </a:r>
            <a:endParaRPr lang="en-AU"/>
          </a:p>
        </p:txBody>
      </p:sp>
      <p:sp>
        <p:nvSpPr>
          <p:cNvPr id="3" name="Text Placeholder 2"/>
          <p:cNvSpPr>
            <a:spLocks noGrp="1"/>
          </p:cNvSpPr>
          <p:nvPr>
            <p:ph type="body" idx="1"/>
          </p:nvPr>
        </p:nvSpPr>
        <p:spPr>
          <a:xfrm>
            <a:off x="1027290" y="4133997"/>
            <a:ext cx="11054080" cy="2133599"/>
          </a:xfrm>
        </p:spPr>
        <p:txBody>
          <a:bodyPr anchor="b"/>
          <a:lstStyle>
            <a:lvl1pPr marL="0" indent="0">
              <a:buNone/>
              <a:defRPr sz="2800">
                <a:solidFill>
                  <a:schemeClr val="tx1">
                    <a:tint val="75000"/>
                  </a:schemeClr>
                </a:solidFill>
              </a:defRPr>
            </a:lvl1pPr>
            <a:lvl2pPr marL="650130" indent="0">
              <a:buNone/>
              <a:defRPr sz="2600">
                <a:solidFill>
                  <a:schemeClr val="tx1">
                    <a:tint val="75000"/>
                  </a:schemeClr>
                </a:solidFill>
              </a:defRPr>
            </a:lvl2pPr>
            <a:lvl3pPr marL="1300259" indent="0">
              <a:buNone/>
              <a:defRPr sz="2300">
                <a:solidFill>
                  <a:schemeClr val="tx1">
                    <a:tint val="75000"/>
                  </a:schemeClr>
                </a:solidFill>
              </a:defRPr>
            </a:lvl3pPr>
            <a:lvl4pPr marL="1950391" indent="0">
              <a:buNone/>
              <a:defRPr sz="2000">
                <a:solidFill>
                  <a:schemeClr val="tx1">
                    <a:tint val="75000"/>
                  </a:schemeClr>
                </a:solidFill>
              </a:defRPr>
            </a:lvl4pPr>
            <a:lvl5pPr marL="2600520" indent="0">
              <a:buNone/>
              <a:defRPr sz="2000">
                <a:solidFill>
                  <a:schemeClr val="tx1">
                    <a:tint val="75000"/>
                  </a:schemeClr>
                </a:solidFill>
              </a:defRPr>
            </a:lvl5pPr>
            <a:lvl6pPr marL="3250650" indent="0">
              <a:buNone/>
              <a:defRPr sz="2000">
                <a:solidFill>
                  <a:schemeClr val="tx1">
                    <a:tint val="75000"/>
                  </a:schemeClr>
                </a:solidFill>
              </a:defRPr>
            </a:lvl6pPr>
            <a:lvl7pPr marL="3900782" indent="0">
              <a:buNone/>
              <a:defRPr sz="2000">
                <a:solidFill>
                  <a:schemeClr val="tx1">
                    <a:tint val="75000"/>
                  </a:schemeClr>
                </a:solidFill>
              </a:defRPr>
            </a:lvl7pPr>
            <a:lvl8pPr marL="4550909" indent="0">
              <a:buNone/>
              <a:defRPr sz="2000">
                <a:solidFill>
                  <a:schemeClr val="tx1">
                    <a:tint val="75000"/>
                  </a:schemeClr>
                </a:solidFill>
              </a:defRPr>
            </a:lvl8pPr>
            <a:lvl9pPr marL="5201041" indent="0">
              <a:buNone/>
              <a:defRPr sz="20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fld id="{D2FFA6C8-53F6-483E-9B52-088DA563EE7C}" type="datetimeFigureOut">
              <a:rPr lang="en-AU" smtClean="0">
                <a:solidFill>
                  <a:prstClr val="black">
                    <a:tint val="75000"/>
                  </a:prstClr>
                </a:solidFill>
              </a:rPr>
              <a:pPr/>
              <a:t>13/10/2020</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AU" dirty="0">
              <a:solidFill>
                <a:prstClr val="black">
                  <a:tint val="75000"/>
                </a:prstClr>
              </a:solidFill>
            </a:endParaRPr>
          </a:p>
        </p:txBody>
      </p:sp>
    </p:spTree>
    <p:extLst>
      <p:ext uri="{BB962C8B-B14F-4D97-AF65-F5344CB8AC3E}">
        <p14:creationId xmlns:p14="http://schemas.microsoft.com/office/powerpoint/2010/main" val="106328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0240" y="2275845"/>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610773" y="2275845"/>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lvl1pPr>
              <a:defRPr/>
            </a:lvl1pPr>
          </a:lstStyle>
          <a:p>
            <a:fld id="{D2FFA6C8-53F6-483E-9B52-088DA563EE7C}" type="datetimeFigureOut">
              <a:rPr lang="en-AU" smtClean="0">
                <a:solidFill>
                  <a:prstClr val="black">
                    <a:tint val="75000"/>
                  </a:prstClr>
                </a:solidFill>
              </a:rPr>
              <a:pPr/>
              <a:t>13/10/2020</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C68751B1-54F1-4125-BB9F-399660C83ACC}" type="slidenum">
              <a:rPr lang="en-AU" smtClean="0">
                <a:solidFill>
                  <a:prstClr val="black">
                    <a:tint val="75000"/>
                  </a:prstClr>
                </a:solidFill>
              </a:rPr>
              <a:pPr/>
              <a:t>‹#›</a:t>
            </a:fld>
            <a:endParaRPr lang="en-AU" dirty="0">
              <a:solidFill>
                <a:prstClr val="black">
                  <a:tint val="75000"/>
                </a:prstClr>
              </a:solidFill>
            </a:endParaRPr>
          </a:p>
        </p:txBody>
      </p:sp>
      <p:graphicFrame>
        <p:nvGraphicFramePr>
          <p:cNvPr id="13" name="Table 12"/>
          <p:cNvGraphicFramePr>
            <a:graphicFrameLocks noGrp="1"/>
          </p:cNvGraphicFramePr>
          <p:nvPr userDrawn="1">
            <p:extLst>
              <p:ext uri="{D42A27DB-BD31-4B8C-83A1-F6EECF244321}">
                <p14:modId xmlns:p14="http://schemas.microsoft.com/office/powerpoint/2010/main" val="3111357249"/>
              </p:ext>
            </p:extLst>
          </p:nvPr>
        </p:nvGraphicFramePr>
        <p:xfrm>
          <a:off x="5" y="5"/>
          <a:ext cx="12991253" cy="1675271"/>
        </p:xfrm>
        <a:graphic>
          <a:graphicData uri="http://schemas.openxmlformats.org/drawingml/2006/table">
            <a:tbl>
              <a:tblPr firstRow="1" bandRow="1">
                <a:tableStyleId>{5C22544A-7EE6-4342-B048-85BDC9FD1C3A}</a:tableStyleId>
              </a:tblPr>
              <a:tblGrid>
                <a:gridCol w="4044595">
                  <a:extLst>
                    <a:ext uri="{9D8B030D-6E8A-4147-A177-3AD203B41FA5}">
                      <a16:colId xmlns:a16="http://schemas.microsoft.com/office/drawing/2014/main" val="20000"/>
                    </a:ext>
                  </a:extLst>
                </a:gridCol>
                <a:gridCol w="8946658">
                  <a:extLst>
                    <a:ext uri="{9D8B030D-6E8A-4147-A177-3AD203B41FA5}">
                      <a16:colId xmlns:a16="http://schemas.microsoft.com/office/drawing/2014/main" val="20001"/>
                    </a:ext>
                  </a:extLst>
                </a:gridCol>
              </a:tblGrid>
              <a:tr h="678056">
                <a:tc gridSpan="2">
                  <a:txBody>
                    <a:bodyPr/>
                    <a:lstStyle/>
                    <a:p>
                      <a:pPr algn="l"/>
                      <a:endParaRPr lang="en-AU" sz="3400" b="0" dirty="0">
                        <a:solidFill>
                          <a:schemeClr val="bg1"/>
                        </a:solidFill>
                        <a:latin typeface="Trebuchet MS" panose="020B0603020202020204" pitchFamily="34" charset="0"/>
                      </a:endParaRPr>
                    </a:p>
                  </a:txBody>
                  <a:tcPr marL="130051" marR="130051" marT="65035" marB="65035" anchor="ctr">
                    <a:solidFill>
                      <a:schemeClr val="accent3"/>
                    </a:solidFill>
                  </a:tcPr>
                </a:tc>
                <a:tc hMerge="1">
                  <a:txBody>
                    <a:bodyPr/>
                    <a:lstStyle/>
                    <a:p>
                      <a:endParaRPr lang="en-AU" dirty="0"/>
                    </a:p>
                  </a:txBody>
                  <a:tcPr/>
                </a:tc>
                <a:extLst>
                  <a:ext uri="{0D108BD9-81ED-4DB2-BD59-A6C34878D82A}">
                    <a16:rowId xmlns:a16="http://schemas.microsoft.com/office/drawing/2014/main" val="10000"/>
                  </a:ext>
                </a:extLst>
              </a:tr>
              <a:tr h="997215">
                <a:tc>
                  <a:txBody>
                    <a:bodyPr/>
                    <a:lstStyle/>
                    <a:p>
                      <a:pPr algn="ctr"/>
                      <a:endParaRPr lang="en-AU" sz="5100" b="1" dirty="0">
                        <a:solidFill>
                          <a:schemeClr val="tx1"/>
                        </a:solidFill>
                        <a:latin typeface="Trebuchet MS" panose="020B0603020202020204" pitchFamily="34" charset="0"/>
                      </a:endParaRPr>
                    </a:p>
                  </a:txBody>
                  <a:tcPr marL="130051" marR="130051" marT="65035" marB="65035" anchor="ctr">
                    <a:solidFill>
                      <a:schemeClr val="accent3">
                        <a:lumMod val="20000"/>
                        <a:lumOff val="80000"/>
                      </a:schemeClr>
                    </a:solidFill>
                  </a:tcPr>
                </a:tc>
                <a:tc>
                  <a:txBody>
                    <a:bodyPr/>
                    <a:lstStyle/>
                    <a:p>
                      <a:pPr algn="l"/>
                      <a:endParaRPr lang="en-AU" sz="3400" dirty="0">
                        <a:solidFill>
                          <a:schemeClr val="bg1">
                            <a:lumMod val="65000"/>
                          </a:schemeClr>
                        </a:solidFill>
                        <a:latin typeface="Trebuchet MS" panose="020B0603020202020204" pitchFamily="34" charset="0"/>
                      </a:endParaRPr>
                    </a:p>
                  </a:txBody>
                  <a:tcPr marL="130051" marR="130051" marT="65035" marB="65035" anchor="c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14" name="Text Placeholder 16"/>
          <p:cNvSpPr>
            <a:spLocks noGrp="1"/>
          </p:cNvSpPr>
          <p:nvPr>
            <p:ph type="body" sz="quarter" idx="13" hasCustomPrompt="1"/>
          </p:nvPr>
        </p:nvSpPr>
        <p:spPr>
          <a:xfrm>
            <a:off x="-29896" y="-3737"/>
            <a:ext cx="12982222" cy="657014"/>
          </a:xfrm>
        </p:spPr>
        <p:txBody>
          <a:bodyPr>
            <a:normAutofit/>
          </a:bodyPr>
          <a:lstStyle>
            <a:lvl1pPr marL="0" indent="0" algn="l" rtl="0" fontAlgn="base">
              <a:spcBef>
                <a:spcPct val="0"/>
              </a:spcBef>
              <a:spcAft>
                <a:spcPct val="0"/>
              </a:spcAft>
              <a:buNone/>
              <a:defRPr lang="en-US" sz="3400" b="0" kern="1200" dirty="0" smtClean="0">
                <a:solidFill>
                  <a:schemeClr val="bg1"/>
                </a:solidFill>
                <a:latin typeface="Trebuchet MS" panose="020B0603020202020204" pitchFamily="34" charset="0"/>
                <a:ea typeface="+mn-ea"/>
                <a:cs typeface="+mn-cs"/>
              </a:defRPr>
            </a:lvl1pPr>
          </a:lstStyle>
          <a:p>
            <a:pPr lvl="0"/>
            <a:r>
              <a:rPr lang="en-US" dirty="0"/>
              <a:t>Click to edit Section Title</a:t>
            </a:r>
          </a:p>
        </p:txBody>
      </p:sp>
      <p:sp>
        <p:nvSpPr>
          <p:cNvPr id="15" name="Text Placeholder 18"/>
          <p:cNvSpPr>
            <a:spLocks noGrp="1"/>
          </p:cNvSpPr>
          <p:nvPr>
            <p:ph type="body" sz="quarter" idx="14" hasCustomPrompt="1"/>
          </p:nvPr>
        </p:nvSpPr>
        <p:spPr>
          <a:xfrm>
            <a:off x="0" y="712679"/>
            <a:ext cx="4009813" cy="918916"/>
          </a:xfrm>
          <a:solidFill>
            <a:schemeClr val="accent3">
              <a:lumMod val="60000"/>
              <a:lumOff val="40000"/>
            </a:schemeClr>
          </a:solidFill>
        </p:spPr>
        <p:txBody>
          <a:bodyPr>
            <a:normAutofit/>
          </a:bodyPr>
          <a:lstStyle>
            <a:lvl1pPr marL="0" indent="0" algn="ctr" defTabSz="1300259" rtl="0" eaLnBrk="1" fontAlgn="base" latinLnBrk="0" hangingPunct="1">
              <a:spcBef>
                <a:spcPct val="0"/>
              </a:spcBef>
              <a:spcAft>
                <a:spcPct val="0"/>
              </a:spcAft>
              <a:buNone/>
              <a:defRPr lang="en-AU" sz="5100" b="1" kern="1200" dirty="0">
                <a:solidFill>
                  <a:schemeClr val="tx1"/>
                </a:solidFill>
                <a:latin typeface="Trebuchet MS" panose="020B0603020202020204" pitchFamily="34" charset="0"/>
                <a:ea typeface="+mn-ea"/>
                <a:cs typeface="+mn-cs"/>
              </a:defRPr>
            </a:lvl1pPr>
          </a:lstStyle>
          <a:p>
            <a:pPr lvl="0"/>
            <a:r>
              <a:rPr lang="en-US" dirty="0"/>
              <a:t>Step Title</a:t>
            </a:r>
            <a:endParaRPr lang="en-AU" dirty="0"/>
          </a:p>
        </p:txBody>
      </p:sp>
      <p:sp>
        <p:nvSpPr>
          <p:cNvPr id="11" name="Text Placeholder 20"/>
          <p:cNvSpPr>
            <a:spLocks noGrp="1"/>
          </p:cNvSpPr>
          <p:nvPr>
            <p:ph type="body" sz="quarter" idx="15" hasCustomPrompt="1"/>
          </p:nvPr>
        </p:nvSpPr>
        <p:spPr>
          <a:xfrm>
            <a:off x="4057227" y="712679"/>
            <a:ext cx="8947573" cy="918916"/>
          </a:xfrm>
          <a:solidFill>
            <a:schemeClr val="accent3">
              <a:lumMod val="20000"/>
              <a:lumOff val="80000"/>
            </a:schemeClr>
          </a:solidFill>
        </p:spPr>
        <p:txBody>
          <a:bodyPr>
            <a:normAutofit/>
          </a:bodyPr>
          <a:lstStyle>
            <a:lvl1pPr marL="0" indent="0" algn="l" defTabSz="1300460" rtl="0" eaLnBrk="1" fontAlgn="base" latinLnBrk="0" hangingPunct="1">
              <a:spcBef>
                <a:spcPct val="0"/>
              </a:spcBef>
              <a:spcAft>
                <a:spcPct val="0"/>
              </a:spcAft>
              <a:buNone/>
              <a:defRPr lang="en-US" sz="3600" kern="1200" dirty="0" smtClean="0">
                <a:solidFill>
                  <a:schemeClr val="tx1"/>
                </a:solidFill>
                <a:latin typeface="Trebuchet MS" panose="020B0603020202020204" pitchFamily="34" charset="0"/>
                <a:ea typeface="+mn-ea"/>
                <a:cs typeface="+mn-cs"/>
              </a:defRPr>
            </a:lvl1pPr>
          </a:lstStyle>
          <a:p>
            <a:pPr marL="0" algn="l" defTabSz="914400" rtl="0" eaLnBrk="1" latinLnBrk="0" hangingPunct="1"/>
            <a:r>
              <a:rPr lang="en-US" dirty="0"/>
              <a:t>Click to edit</a:t>
            </a:r>
            <a:endParaRPr lang="en-AU" sz="3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4105765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130" indent="0">
              <a:buNone/>
              <a:defRPr sz="2800" b="1"/>
            </a:lvl2pPr>
            <a:lvl3pPr marL="1300259" indent="0">
              <a:buNone/>
              <a:defRPr sz="2600" b="1"/>
            </a:lvl3pPr>
            <a:lvl4pPr marL="1950391" indent="0">
              <a:buNone/>
              <a:defRPr sz="2300" b="1"/>
            </a:lvl4pPr>
            <a:lvl5pPr marL="2600520" indent="0">
              <a:buNone/>
              <a:defRPr sz="2300" b="1"/>
            </a:lvl5pPr>
            <a:lvl6pPr marL="3250650" indent="0">
              <a:buNone/>
              <a:defRPr sz="2300" b="1"/>
            </a:lvl6pPr>
            <a:lvl7pPr marL="3900782" indent="0">
              <a:buNone/>
              <a:defRPr sz="2300" b="1"/>
            </a:lvl7pPr>
            <a:lvl8pPr marL="4550909" indent="0">
              <a:buNone/>
              <a:defRPr sz="2300" b="1"/>
            </a:lvl8pPr>
            <a:lvl9pPr marL="5201041" indent="0">
              <a:buNone/>
              <a:defRPr sz="2300" b="1"/>
            </a:lvl9pPr>
          </a:lstStyle>
          <a:p>
            <a:pPr lvl="0"/>
            <a:r>
              <a:rPr lang="en-US"/>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00" b="1"/>
            </a:lvl1pPr>
            <a:lvl2pPr marL="650130" indent="0">
              <a:buNone/>
              <a:defRPr sz="2800" b="1"/>
            </a:lvl2pPr>
            <a:lvl3pPr marL="1300259" indent="0">
              <a:buNone/>
              <a:defRPr sz="2600" b="1"/>
            </a:lvl3pPr>
            <a:lvl4pPr marL="1950391" indent="0">
              <a:buNone/>
              <a:defRPr sz="2300" b="1"/>
            </a:lvl4pPr>
            <a:lvl5pPr marL="2600520" indent="0">
              <a:buNone/>
              <a:defRPr sz="2300" b="1"/>
            </a:lvl5pPr>
            <a:lvl6pPr marL="3250650" indent="0">
              <a:buNone/>
              <a:defRPr sz="2300" b="1"/>
            </a:lvl6pPr>
            <a:lvl7pPr marL="3900782" indent="0">
              <a:buNone/>
              <a:defRPr sz="2300" b="1"/>
            </a:lvl7pPr>
            <a:lvl8pPr marL="4550909" indent="0">
              <a:buNone/>
              <a:defRPr sz="2300" b="1"/>
            </a:lvl8pPr>
            <a:lvl9pPr marL="5201041" indent="0">
              <a:buNone/>
              <a:defRPr sz="2300" b="1"/>
            </a:lvl9pPr>
          </a:lstStyle>
          <a:p>
            <a:pPr lvl="0"/>
            <a:r>
              <a:rPr lang="en-US"/>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lvl1pPr>
              <a:defRPr/>
            </a:lvl1pPr>
          </a:lstStyle>
          <a:p>
            <a:fld id="{D2FFA6C8-53F6-483E-9B52-088DA563EE7C}" type="datetimeFigureOut">
              <a:rPr lang="en-AU" smtClean="0">
                <a:solidFill>
                  <a:prstClr val="black">
                    <a:tint val="75000"/>
                  </a:prstClr>
                </a:solidFill>
              </a:rPr>
              <a:pPr/>
              <a:t>13/10/2020</a:t>
            </a:fld>
            <a:endParaRPr lang="en-AU"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endParaRPr lang="en-AU"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vl1pPr>
          </a:lstStyle>
          <a:p>
            <a:fld id="{C68751B1-54F1-4125-BB9F-399660C83ACC}" type="slidenum">
              <a:rPr lang="en-AU" smtClean="0">
                <a:solidFill>
                  <a:prstClr val="black">
                    <a:tint val="75000"/>
                  </a:prstClr>
                </a:solidFill>
              </a:rPr>
              <a:pPr/>
              <a:t>‹#›</a:t>
            </a:fld>
            <a:endParaRPr lang="en-AU" dirty="0">
              <a:solidFill>
                <a:prstClr val="black">
                  <a:tint val="75000"/>
                </a:prstClr>
              </a:solidFill>
            </a:endParaRPr>
          </a:p>
        </p:txBody>
      </p:sp>
      <p:graphicFrame>
        <p:nvGraphicFramePr>
          <p:cNvPr id="14" name="Table 13"/>
          <p:cNvGraphicFramePr>
            <a:graphicFrameLocks noGrp="1"/>
          </p:cNvGraphicFramePr>
          <p:nvPr userDrawn="1">
            <p:extLst>
              <p:ext uri="{D42A27DB-BD31-4B8C-83A1-F6EECF244321}">
                <p14:modId xmlns:p14="http://schemas.microsoft.com/office/powerpoint/2010/main" val="3111357249"/>
              </p:ext>
            </p:extLst>
          </p:nvPr>
        </p:nvGraphicFramePr>
        <p:xfrm>
          <a:off x="5" y="5"/>
          <a:ext cx="12991253" cy="1675271"/>
        </p:xfrm>
        <a:graphic>
          <a:graphicData uri="http://schemas.openxmlformats.org/drawingml/2006/table">
            <a:tbl>
              <a:tblPr firstRow="1" bandRow="1">
                <a:tableStyleId>{5C22544A-7EE6-4342-B048-85BDC9FD1C3A}</a:tableStyleId>
              </a:tblPr>
              <a:tblGrid>
                <a:gridCol w="4044595">
                  <a:extLst>
                    <a:ext uri="{9D8B030D-6E8A-4147-A177-3AD203B41FA5}">
                      <a16:colId xmlns:a16="http://schemas.microsoft.com/office/drawing/2014/main" val="20000"/>
                    </a:ext>
                  </a:extLst>
                </a:gridCol>
                <a:gridCol w="8946658">
                  <a:extLst>
                    <a:ext uri="{9D8B030D-6E8A-4147-A177-3AD203B41FA5}">
                      <a16:colId xmlns:a16="http://schemas.microsoft.com/office/drawing/2014/main" val="20001"/>
                    </a:ext>
                  </a:extLst>
                </a:gridCol>
              </a:tblGrid>
              <a:tr h="678056">
                <a:tc gridSpan="2">
                  <a:txBody>
                    <a:bodyPr/>
                    <a:lstStyle/>
                    <a:p>
                      <a:pPr algn="l"/>
                      <a:endParaRPr lang="en-AU" sz="3400" b="0" dirty="0">
                        <a:solidFill>
                          <a:schemeClr val="bg1"/>
                        </a:solidFill>
                        <a:latin typeface="Trebuchet MS" panose="020B0603020202020204" pitchFamily="34" charset="0"/>
                      </a:endParaRPr>
                    </a:p>
                  </a:txBody>
                  <a:tcPr marL="130051" marR="130051" marT="65035" marB="65035" anchor="ctr">
                    <a:solidFill>
                      <a:schemeClr val="accent3"/>
                    </a:solidFill>
                  </a:tcPr>
                </a:tc>
                <a:tc hMerge="1">
                  <a:txBody>
                    <a:bodyPr/>
                    <a:lstStyle/>
                    <a:p>
                      <a:endParaRPr lang="en-AU" dirty="0"/>
                    </a:p>
                  </a:txBody>
                  <a:tcPr/>
                </a:tc>
                <a:extLst>
                  <a:ext uri="{0D108BD9-81ED-4DB2-BD59-A6C34878D82A}">
                    <a16:rowId xmlns:a16="http://schemas.microsoft.com/office/drawing/2014/main" val="10000"/>
                  </a:ext>
                </a:extLst>
              </a:tr>
              <a:tr h="997215">
                <a:tc>
                  <a:txBody>
                    <a:bodyPr/>
                    <a:lstStyle/>
                    <a:p>
                      <a:pPr algn="ctr"/>
                      <a:endParaRPr lang="en-AU" sz="5100" b="1" dirty="0">
                        <a:solidFill>
                          <a:schemeClr val="tx1"/>
                        </a:solidFill>
                        <a:latin typeface="Trebuchet MS" panose="020B0603020202020204" pitchFamily="34" charset="0"/>
                      </a:endParaRPr>
                    </a:p>
                  </a:txBody>
                  <a:tcPr marL="130051" marR="130051" marT="65035" marB="65035" anchor="ctr">
                    <a:solidFill>
                      <a:schemeClr val="accent3">
                        <a:lumMod val="20000"/>
                        <a:lumOff val="80000"/>
                      </a:schemeClr>
                    </a:solidFill>
                  </a:tcPr>
                </a:tc>
                <a:tc>
                  <a:txBody>
                    <a:bodyPr/>
                    <a:lstStyle/>
                    <a:p>
                      <a:pPr algn="l"/>
                      <a:endParaRPr lang="en-AU" sz="3400" dirty="0">
                        <a:solidFill>
                          <a:schemeClr val="bg1">
                            <a:lumMod val="65000"/>
                          </a:schemeClr>
                        </a:solidFill>
                        <a:latin typeface="Trebuchet MS" panose="020B0603020202020204" pitchFamily="34" charset="0"/>
                      </a:endParaRPr>
                    </a:p>
                  </a:txBody>
                  <a:tcPr marL="130051" marR="130051" marT="65035" marB="65035" anchor="c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15" name="Text Placeholder 16"/>
          <p:cNvSpPr>
            <a:spLocks noGrp="1"/>
          </p:cNvSpPr>
          <p:nvPr>
            <p:ph type="body" sz="quarter" idx="13" hasCustomPrompt="1"/>
          </p:nvPr>
        </p:nvSpPr>
        <p:spPr>
          <a:xfrm>
            <a:off x="-29896" y="-3737"/>
            <a:ext cx="12982222" cy="657014"/>
          </a:xfrm>
        </p:spPr>
        <p:txBody>
          <a:bodyPr>
            <a:normAutofit/>
          </a:bodyPr>
          <a:lstStyle>
            <a:lvl1pPr marL="0" indent="0" algn="l" rtl="0" fontAlgn="base">
              <a:spcBef>
                <a:spcPct val="0"/>
              </a:spcBef>
              <a:spcAft>
                <a:spcPct val="0"/>
              </a:spcAft>
              <a:buNone/>
              <a:defRPr lang="en-US" sz="3400" b="0" kern="1200" dirty="0" smtClean="0">
                <a:solidFill>
                  <a:schemeClr val="bg1"/>
                </a:solidFill>
                <a:latin typeface="Trebuchet MS" panose="020B0603020202020204" pitchFamily="34" charset="0"/>
                <a:ea typeface="+mn-ea"/>
                <a:cs typeface="+mn-cs"/>
              </a:defRPr>
            </a:lvl1pPr>
          </a:lstStyle>
          <a:p>
            <a:pPr lvl="0"/>
            <a:r>
              <a:rPr lang="en-US" dirty="0"/>
              <a:t>Click to edit Section Title</a:t>
            </a:r>
          </a:p>
        </p:txBody>
      </p:sp>
      <p:sp>
        <p:nvSpPr>
          <p:cNvPr id="16" name="Text Placeholder 18"/>
          <p:cNvSpPr>
            <a:spLocks noGrp="1"/>
          </p:cNvSpPr>
          <p:nvPr>
            <p:ph type="body" sz="quarter" idx="14" hasCustomPrompt="1"/>
          </p:nvPr>
        </p:nvSpPr>
        <p:spPr>
          <a:xfrm>
            <a:off x="0" y="712679"/>
            <a:ext cx="4009813" cy="918916"/>
          </a:xfrm>
          <a:solidFill>
            <a:schemeClr val="accent3">
              <a:lumMod val="60000"/>
              <a:lumOff val="40000"/>
            </a:schemeClr>
          </a:solidFill>
        </p:spPr>
        <p:txBody>
          <a:bodyPr>
            <a:normAutofit/>
          </a:bodyPr>
          <a:lstStyle>
            <a:lvl1pPr marL="0" indent="0" algn="ctr" defTabSz="1300259" rtl="0" eaLnBrk="1" fontAlgn="base" latinLnBrk="0" hangingPunct="1">
              <a:spcBef>
                <a:spcPct val="0"/>
              </a:spcBef>
              <a:spcAft>
                <a:spcPct val="0"/>
              </a:spcAft>
              <a:buNone/>
              <a:defRPr lang="en-AU" sz="5100" b="1" kern="1200" dirty="0">
                <a:solidFill>
                  <a:schemeClr val="tx1"/>
                </a:solidFill>
                <a:latin typeface="Trebuchet MS" panose="020B0603020202020204" pitchFamily="34" charset="0"/>
                <a:ea typeface="+mn-ea"/>
                <a:cs typeface="+mn-cs"/>
              </a:defRPr>
            </a:lvl1pPr>
          </a:lstStyle>
          <a:p>
            <a:pPr lvl="0"/>
            <a:r>
              <a:rPr lang="en-US" dirty="0"/>
              <a:t>Step Title</a:t>
            </a:r>
            <a:endParaRPr lang="en-AU" dirty="0"/>
          </a:p>
        </p:txBody>
      </p:sp>
      <p:sp>
        <p:nvSpPr>
          <p:cNvPr id="13" name="Text Placeholder 20"/>
          <p:cNvSpPr>
            <a:spLocks noGrp="1"/>
          </p:cNvSpPr>
          <p:nvPr>
            <p:ph type="body" sz="quarter" idx="15" hasCustomPrompt="1"/>
          </p:nvPr>
        </p:nvSpPr>
        <p:spPr>
          <a:xfrm>
            <a:off x="4057227" y="712679"/>
            <a:ext cx="8947573" cy="918916"/>
          </a:xfrm>
          <a:solidFill>
            <a:schemeClr val="accent3">
              <a:lumMod val="20000"/>
              <a:lumOff val="80000"/>
            </a:schemeClr>
          </a:solidFill>
        </p:spPr>
        <p:txBody>
          <a:bodyPr>
            <a:normAutofit/>
          </a:bodyPr>
          <a:lstStyle>
            <a:lvl1pPr marL="0" indent="0" algn="l" defTabSz="1300460" rtl="0" eaLnBrk="1" fontAlgn="base" latinLnBrk="0" hangingPunct="1">
              <a:spcBef>
                <a:spcPct val="0"/>
              </a:spcBef>
              <a:spcAft>
                <a:spcPct val="0"/>
              </a:spcAft>
              <a:buNone/>
              <a:defRPr lang="en-US" sz="3600" kern="1200" dirty="0" smtClean="0">
                <a:solidFill>
                  <a:schemeClr val="tx1"/>
                </a:solidFill>
                <a:latin typeface="Trebuchet MS" panose="020B0603020202020204" pitchFamily="34" charset="0"/>
                <a:ea typeface="+mn-ea"/>
                <a:cs typeface="+mn-cs"/>
              </a:defRPr>
            </a:lvl1pPr>
          </a:lstStyle>
          <a:p>
            <a:pPr marL="0" algn="l" defTabSz="914400" rtl="0" eaLnBrk="1" latinLnBrk="0" hangingPunct="1"/>
            <a:r>
              <a:rPr lang="en-US" dirty="0"/>
              <a:t>Click to edit</a:t>
            </a:r>
            <a:endParaRPr lang="en-AU" sz="3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2869809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mn-lt"/>
              </a:defRPr>
            </a:lvl1pPr>
          </a:lstStyle>
          <a:p>
            <a:fld id="{D2FFA6C8-53F6-483E-9B52-088DA563EE7C}" type="datetimeFigureOut">
              <a:rPr lang="en-AU" smtClean="0">
                <a:solidFill>
                  <a:prstClr val="black">
                    <a:tint val="75000"/>
                  </a:prstClr>
                </a:solidFill>
              </a:rPr>
              <a:pPr/>
              <a:t>13/10/2020</a:t>
            </a:fld>
            <a:endParaRPr lang="en-AU"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mn-lt"/>
              </a:defRPr>
            </a:lvl1pPr>
          </a:lstStyle>
          <a:p>
            <a:endParaRPr lang="en-AU"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atin typeface="+mn-lt"/>
              </a:defRPr>
            </a:lvl1pPr>
          </a:lstStyle>
          <a:p>
            <a:fld id="{C68751B1-54F1-4125-BB9F-399660C83ACC}" type="slidenum">
              <a:rPr lang="en-AU" smtClean="0">
                <a:solidFill>
                  <a:prstClr val="black">
                    <a:tint val="75000"/>
                  </a:prstClr>
                </a:solidFill>
              </a:rPr>
              <a:pPr/>
              <a:t>‹#›</a:t>
            </a:fld>
            <a:endParaRPr lang="en-AU" dirty="0">
              <a:solidFill>
                <a:prstClr val="black">
                  <a:tint val="75000"/>
                </a:prstClr>
              </a:solidFill>
            </a:endParaRPr>
          </a:p>
        </p:txBody>
      </p:sp>
      <p:graphicFrame>
        <p:nvGraphicFramePr>
          <p:cNvPr id="10" name="Table 9"/>
          <p:cNvGraphicFramePr>
            <a:graphicFrameLocks noGrp="1"/>
          </p:cNvGraphicFramePr>
          <p:nvPr userDrawn="1">
            <p:extLst>
              <p:ext uri="{D42A27DB-BD31-4B8C-83A1-F6EECF244321}">
                <p14:modId xmlns:p14="http://schemas.microsoft.com/office/powerpoint/2010/main" val="3825266254"/>
              </p:ext>
            </p:extLst>
          </p:nvPr>
        </p:nvGraphicFramePr>
        <p:xfrm>
          <a:off x="5" y="5"/>
          <a:ext cx="12991253" cy="1675271"/>
        </p:xfrm>
        <a:graphic>
          <a:graphicData uri="http://schemas.openxmlformats.org/drawingml/2006/table">
            <a:tbl>
              <a:tblPr firstRow="1" bandRow="1">
                <a:tableStyleId>{5C22544A-7EE6-4342-B048-85BDC9FD1C3A}</a:tableStyleId>
              </a:tblPr>
              <a:tblGrid>
                <a:gridCol w="4044595">
                  <a:extLst>
                    <a:ext uri="{9D8B030D-6E8A-4147-A177-3AD203B41FA5}">
                      <a16:colId xmlns:a16="http://schemas.microsoft.com/office/drawing/2014/main" val="20000"/>
                    </a:ext>
                  </a:extLst>
                </a:gridCol>
                <a:gridCol w="8946658">
                  <a:extLst>
                    <a:ext uri="{9D8B030D-6E8A-4147-A177-3AD203B41FA5}">
                      <a16:colId xmlns:a16="http://schemas.microsoft.com/office/drawing/2014/main" val="20001"/>
                    </a:ext>
                  </a:extLst>
                </a:gridCol>
              </a:tblGrid>
              <a:tr h="678056">
                <a:tc gridSpan="2">
                  <a:txBody>
                    <a:bodyPr/>
                    <a:lstStyle/>
                    <a:p>
                      <a:pPr algn="l"/>
                      <a:endParaRPr lang="en-AU" sz="3400" b="0" dirty="0">
                        <a:solidFill>
                          <a:schemeClr val="bg1"/>
                        </a:solidFill>
                        <a:latin typeface="Trebuchet MS" panose="020B0603020202020204" pitchFamily="34" charset="0"/>
                      </a:endParaRPr>
                    </a:p>
                  </a:txBody>
                  <a:tcPr marL="130051" marR="130051" marT="65035" marB="65035" anchor="ctr">
                    <a:solidFill>
                      <a:schemeClr val="accent3"/>
                    </a:solidFill>
                  </a:tcPr>
                </a:tc>
                <a:tc hMerge="1">
                  <a:txBody>
                    <a:bodyPr/>
                    <a:lstStyle/>
                    <a:p>
                      <a:endParaRPr lang="en-AU" dirty="0"/>
                    </a:p>
                  </a:txBody>
                  <a:tcPr/>
                </a:tc>
                <a:extLst>
                  <a:ext uri="{0D108BD9-81ED-4DB2-BD59-A6C34878D82A}">
                    <a16:rowId xmlns:a16="http://schemas.microsoft.com/office/drawing/2014/main" val="10000"/>
                  </a:ext>
                </a:extLst>
              </a:tr>
              <a:tr h="997215">
                <a:tc>
                  <a:txBody>
                    <a:bodyPr/>
                    <a:lstStyle/>
                    <a:p>
                      <a:pPr algn="ctr"/>
                      <a:endParaRPr lang="en-AU" sz="5100" b="1" dirty="0">
                        <a:solidFill>
                          <a:schemeClr val="tx1"/>
                        </a:solidFill>
                        <a:latin typeface="Trebuchet MS" panose="020B0603020202020204" pitchFamily="34" charset="0"/>
                      </a:endParaRPr>
                    </a:p>
                  </a:txBody>
                  <a:tcPr marL="130051" marR="130051" marT="65035" marB="65035" anchor="ctr">
                    <a:solidFill>
                      <a:schemeClr val="accent3">
                        <a:lumMod val="20000"/>
                        <a:lumOff val="80000"/>
                      </a:schemeClr>
                    </a:solidFill>
                  </a:tcPr>
                </a:tc>
                <a:tc>
                  <a:txBody>
                    <a:bodyPr/>
                    <a:lstStyle/>
                    <a:p>
                      <a:pPr algn="l"/>
                      <a:endParaRPr lang="en-AU" sz="3400" dirty="0">
                        <a:solidFill>
                          <a:schemeClr val="bg1">
                            <a:lumMod val="65000"/>
                          </a:schemeClr>
                        </a:solidFill>
                        <a:latin typeface="Trebuchet MS" panose="020B0603020202020204" pitchFamily="34" charset="0"/>
                      </a:endParaRPr>
                    </a:p>
                  </a:txBody>
                  <a:tcPr marL="130051" marR="130051" marT="65035" marB="65035" anchor="c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11" name="Text Placeholder 16"/>
          <p:cNvSpPr>
            <a:spLocks noGrp="1"/>
          </p:cNvSpPr>
          <p:nvPr>
            <p:ph type="body" sz="quarter" idx="13" hasCustomPrompt="1"/>
          </p:nvPr>
        </p:nvSpPr>
        <p:spPr>
          <a:xfrm>
            <a:off x="-29896" y="-3737"/>
            <a:ext cx="12982222" cy="657014"/>
          </a:xfrm>
        </p:spPr>
        <p:txBody>
          <a:bodyPr>
            <a:normAutofit/>
          </a:bodyPr>
          <a:lstStyle>
            <a:lvl1pPr marL="0" indent="0" algn="l" rtl="0" fontAlgn="base">
              <a:spcBef>
                <a:spcPct val="0"/>
              </a:spcBef>
              <a:spcAft>
                <a:spcPct val="0"/>
              </a:spcAft>
              <a:buNone/>
              <a:defRPr lang="en-US" sz="3400" b="0" kern="1200" dirty="0" smtClean="0">
                <a:solidFill>
                  <a:schemeClr val="bg1"/>
                </a:solidFill>
                <a:latin typeface="+mn-lt"/>
                <a:ea typeface="+mn-ea"/>
                <a:cs typeface="+mn-cs"/>
              </a:defRPr>
            </a:lvl1pPr>
          </a:lstStyle>
          <a:p>
            <a:pPr lvl="0"/>
            <a:r>
              <a:rPr lang="en-US" dirty="0"/>
              <a:t>Click to edit Section Title</a:t>
            </a:r>
          </a:p>
        </p:txBody>
      </p:sp>
      <p:sp>
        <p:nvSpPr>
          <p:cNvPr id="12" name="Text Placeholder 18"/>
          <p:cNvSpPr>
            <a:spLocks noGrp="1"/>
          </p:cNvSpPr>
          <p:nvPr>
            <p:ph type="body" sz="quarter" idx="14" hasCustomPrompt="1"/>
          </p:nvPr>
        </p:nvSpPr>
        <p:spPr>
          <a:xfrm>
            <a:off x="0" y="712679"/>
            <a:ext cx="4009813" cy="918916"/>
          </a:xfrm>
          <a:solidFill>
            <a:schemeClr val="accent3">
              <a:lumMod val="60000"/>
              <a:lumOff val="40000"/>
            </a:schemeClr>
          </a:solidFill>
        </p:spPr>
        <p:txBody>
          <a:bodyPr>
            <a:normAutofit/>
          </a:bodyPr>
          <a:lstStyle>
            <a:lvl1pPr marL="0" indent="0" algn="ctr" defTabSz="1300259" rtl="0" eaLnBrk="1" fontAlgn="base" latinLnBrk="0" hangingPunct="1">
              <a:spcBef>
                <a:spcPct val="0"/>
              </a:spcBef>
              <a:spcAft>
                <a:spcPct val="0"/>
              </a:spcAft>
              <a:buNone/>
              <a:defRPr lang="en-AU" sz="5100" b="1" kern="1200" dirty="0">
                <a:solidFill>
                  <a:schemeClr val="tx1"/>
                </a:solidFill>
                <a:latin typeface="+mn-lt"/>
                <a:ea typeface="+mn-ea"/>
                <a:cs typeface="+mn-cs"/>
              </a:defRPr>
            </a:lvl1pPr>
          </a:lstStyle>
          <a:p>
            <a:pPr lvl="0"/>
            <a:r>
              <a:rPr lang="en-US" dirty="0"/>
              <a:t>Step Title</a:t>
            </a:r>
            <a:endParaRPr lang="en-AU" dirty="0"/>
          </a:p>
        </p:txBody>
      </p:sp>
      <p:sp>
        <p:nvSpPr>
          <p:cNvPr id="9" name="Text Placeholder 20"/>
          <p:cNvSpPr>
            <a:spLocks noGrp="1"/>
          </p:cNvSpPr>
          <p:nvPr>
            <p:ph type="body" sz="quarter" idx="15" hasCustomPrompt="1"/>
          </p:nvPr>
        </p:nvSpPr>
        <p:spPr>
          <a:xfrm>
            <a:off x="4057227" y="712679"/>
            <a:ext cx="8947573" cy="918916"/>
          </a:xfrm>
          <a:solidFill>
            <a:schemeClr val="accent3">
              <a:lumMod val="20000"/>
              <a:lumOff val="80000"/>
            </a:schemeClr>
          </a:solidFill>
        </p:spPr>
        <p:txBody>
          <a:bodyPr>
            <a:normAutofit/>
          </a:bodyPr>
          <a:lstStyle>
            <a:lvl1pPr marL="0" indent="0" algn="l" defTabSz="1300460" rtl="0" eaLnBrk="1" fontAlgn="base" latinLnBrk="0" hangingPunct="1">
              <a:spcBef>
                <a:spcPct val="0"/>
              </a:spcBef>
              <a:spcAft>
                <a:spcPct val="0"/>
              </a:spcAft>
              <a:buNone/>
              <a:defRPr lang="en-US" sz="3600" kern="1200" dirty="0" smtClean="0">
                <a:solidFill>
                  <a:schemeClr val="tx1"/>
                </a:solidFill>
                <a:latin typeface="+mn-lt"/>
                <a:ea typeface="+mn-ea"/>
                <a:cs typeface="+mn-cs"/>
              </a:defRPr>
            </a:lvl1pPr>
          </a:lstStyle>
          <a:p>
            <a:pPr marL="0" algn="l" defTabSz="914400" rtl="0" eaLnBrk="1" latinLnBrk="0" hangingPunct="1"/>
            <a:r>
              <a:rPr lang="en-US" dirty="0"/>
              <a:t>Click to edit</a:t>
            </a:r>
            <a:endParaRPr lang="en-AU" sz="3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3887662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2FFA6C8-53F6-483E-9B52-088DA563EE7C}" type="datetimeFigureOut">
              <a:rPr lang="en-AU" smtClean="0">
                <a:solidFill>
                  <a:prstClr val="black">
                    <a:tint val="75000"/>
                  </a:prstClr>
                </a:solidFill>
              </a:rPr>
              <a:pPr/>
              <a:t>13/10/2020</a:t>
            </a:fld>
            <a:endParaRPr lang="en-AU" dirty="0">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endParaRPr lang="en-AU"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fld id="{C68751B1-54F1-4125-BB9F-399660C83ACC}"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15712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3" y="388338"/>
            <a:ext cx="4278490" cy="1652693"/>
          </a:xfrm>
          <a:prstGeom prst="rect">
            <a:avLst/>
          </a:prstGeom>
        </p:spPr>
        <p:txBody>
          <a:bodyPr anchor="b"/>
          <a:lstStyle>
            <a:lvl1pPr algn="l">
              <a:defRPr sz="2800" b="1"/>
            </a:lvl1pPr>
          </a:lstStyle>
          <a:p>
            <a:r>
              <a:rPr lang="en-US"/>
              <a:t>Click to edit Master title style</a:t>
            </a:r>
            <a:endParaRPr lang="en-AU"/>
          </a:p>
        </p:txBody>
      </p:sp>
      <p:sp>
        <p:nvSpPr>
          <p:cNvPr id="3" name="Content Placeholder 2"/>
          <p:cNvSpPr>
            <a:spLocks noGrp="1"/>
          </p:cNvSpPr>
          <p:nvPr>
            <p:ph idx="1"/>
          </p:nvPr>
        </p:nvSpPr>
        <p:spPr>
          <a:xfrm>
            <a:off x="5084516" y="388343"/>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50243" y="2041033"/>
            <a:ext cx="4278490" cy="6671734"/>
          </a:xfrm>
        </p:spPr>
        <p:txBody>
          <a:bodyPr/>
          <a:lstStyle>
            <a:lvl1pPr marL="0" indent="0">
              <a:buNone/>
              <a:defRPr sz="2000"/>
            </a:lvl1pPr>
            <a:lvl2pPr marL="650130" indent="0">
              <a:buNone/>
              <a:defRPr sz="1700"/>
            </a:lvl2pPr>
            <a:lvl3pPr marL="1300259" indent="0">
              <a:buNone/>
              <a:defRPr sz="1400"/>
            </a:lvl3pPr>
            <a:lvl4pPr marL="1950391" indent="0">
              <a:buNone/>
              <a:defRPr sz="1300"/>
            </a:lvl4pPr>
            <a:lvl5pPr marL="2600520" indent="0">
              <a:buNone/>
              <a:defRPr sz="1300"/>
            </a:lvl5pPr>
            <a:lvl6pPr marL="3250650" indent="0">
              <a:buNone/>
              <a:defRPr sz="1300"/>
            </a:lvl6pPr>
            <a:lvl7pPr marL="3900782" indent="0">
              <a:buNone/>
              <a:defRPr sz="1300"/>
            </a:lvl7pPr>
            <a:lvl8pPr marL="4550909" indent="0">
              <a:buNone/>
              <a:defRPr sz="1300"/>
            </a:lvl8pPr>
            <a:lvl9pPr marL="5201041"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D2FFA6C8-53F6-483E-9B52-088DA563EE7C}" type="datetimeFigureOut">
              <a:rPr lang="en-AU" smtClean="0">
                <a:solidFill>
                  <a:prstClr val="black">
                    <a:tint val="75000"/>
                  </a:prstClr>
                </a:solidFill>
              </a:rPr>
              <a:pPr/>
              <a:t>13/10/2020</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C68751B1-54F1-4125-BB9F-399660C83ACC}"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80767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a:prstGeom prst="rect">
            <a:avLst/>
          </a:prstGeom>
        </p:spPr>
        <p:txBody>
          <a:bodyPr anchor="b"/>
          <a:lstStyle>
            <a:lvl1pPr algn="l">
              <a:defRPr sz="2800" b="1"/>
            </a:lvl1pPr>
          </a:lstStyle>
          <a:p>
            <a:r>
              <a:rPr lang="en-US"/>
              <a:t>Click to edit Master title style</a:t>
            </a:r>
            <a:endParaRPr lang="en-AU"/>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50130" indent="0">
              <a:buNone/>
              <a:defRPr sz="4000"/>
            </a:lvl2pPr>
            <a:lvl3pPr marL="1300259" indent="0">
              <a:buNone/>
              <a:defRPr sz="3400"/>
            </a:lvl3pPr>
            <a:lvl4pPr marL="1950391" indent="0">
              <a:buNone/>
              <a:defRPr sz="2800"/>
            </a:lvl4pPr>
            <a:lvl5pPr marL="2600520" indent="0">
              <a:buNone/>
              <a:defRPr sz="2800"/>
            </a:lvl5pPr>
            <a:lvl6pPr marL="3250650" indent="0">
              <a:buNone/>
              <a:defRPr sz="2800"/>
            </a:lvl6pPr>
            <a:lvl7pPr marL="3900782" indent="0">
              <a:buNone/>
              <a:defRPr sz="2800"/>
            </a:lvl7pPr>
            <a:lvl8pPr marL="4550909" indent="0">
              <a:buNone/>
              <a:defRPr sz="2800"/>
            </a:lvl8pPr>
            <a:lvl9pPr marL="5201041" indent="0">
              <a:buNone/>
              <a:defRPr sz="2800"/>
            </a:lvl9pPr>
          </a:lstStyle>
          <a:p>
            <a:endParaRPr lang="en-AU"/>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130" indent="0">
              <a:buNone/>
              <a:defRPr sz="1700"/>
            </a:lvl2pPr>
            <a:lvl3pPr marL="1300259" indent="0">
              <a:buNone/>
              <a:defRPr sz="1400"/>
            </a:lvl3pPr>
            <a:lvl4pPr marL="1950391" indent="0">
              <a:buNone/>
              <a:defRPr sz="1300"/>
            </a:lvl4pPr>
            <a:lvl5pPr marL="2600520" indent="0">
              <a:buNone/>
              <a:defRPr sz="1300"/>
            </a:lvl5pPr>
            <a:lvl6pPr marL="3250650" indent="0">
              <a:buNone/>
              <a:defRPr sz="1300"/>
            </a:lvl6pPr>
            <a:lvl7pPr marL="3900782" indent="0">
              <a:buNone/>
              <a:defRPr sz="1300"/>
            </a:lvl7pPr>
            <a:lvl8pPr marL="4550909" indent="0">
              <a:buNone/>
              <a:defRPr sz="1300"/>
            </a:lvl8pPr>
            <a:lvl9pPr marL="5201041"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D2FFA6C8-53F6-483E-9B52-088DA563EE7C}" type="datetimeFigureOut">
              <a:rPr lang="en-AU" smtClean="0">
                <a:solidFill>
                  <a:prstClr val="black">
                    <a:tint val="75000"/>
                  </a:prstClr>
                </a:solidFill>
              </a:rPr>
              <a:pPr/>
              <a:t>13/10/2020</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C68751B1-54F1-4125-BB9F-399660C83ACC}"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401060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0240" y="2275844"/>
            <a:ext cx="11704320" cy="6436925"/>
          </a:xfrm>
          <a:prstGeom prst="rect">
            <a:avLst/>
          </a:prstGeom>
        </p:spPr>
        <p:txBody>
          <a:bodyPr vert="horz" lIns="130032" tIns="65017" rIns="130032" bIns="6501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650240" y="9040146"/>
            <a:ext cx="3034453" cy="519289"/>
          </a:xfrm>
          <a:prstGeom prst="rect">
            <a:avLst/>
          </a:prstGeom>
        </p:spPr>
        <p:txBody>
          <a:bodyPr vert="horz" lIns="130032" tIns="65017" rIns="130032" bIns="65017" rtlCol="0" anchor="ctr"/>
          <a:lstStyle>
            <a:lvl1pPr algn="l">
              <a:defRPr sz="1700">
                <a:solidFill>
                  <a:schemeClr val="tx1">
                    <a:tint val="75000"/>
                  </a:schemeClr>
                </a:solidFill>
                <a:latin typeface="+mn-lt"/>
              </a:defRPr>
            </a:lvl1pPr>
          </a:lstStyle>
          <a:p>
            <a:pPr defTabSz="914307" hangingPunct="1"/>
            <a:fld id="{D2FFA6C8-53F6-483E-9B52-088DA563EE7C}" type="datetimeFigureOut">
              <a:rPr lang="en-AU" smtClean="0">
                <a:solidFill>
                  <a:prstClr val="black">
                    <a:tint val="75000"/>
                  </a:prstClr>
                </a:solidFill>
                <a:ea typeface="+mn-ea"/>
                <a:cs typeface="+mn-cs"/>
              </a:rPr>
              <a:pPr defTabSz="914307" hangingPunct="1"/>
              <a:t>13/10/2020</a:t>
            </a:fld>
            <a:endParaRPr lang="en-AU" dirty="0">
              <a:solidFill>
                <a:prstClr val="black">
                  <a:tint val="75000"/>
                </a:prstClr>
              </a:solidFill>
              <a:ea typeface="+mn-ea"/>
              <a:cs typeface="+mn-cs"/>
            </a:endParaRPr>
          </a:p>
        </p:txBody>
      </p:sp>
      <p:sp>
        <p:nvSpPr>
          <p:cNvPr id="5" name="Footer Placeholder 4"/>
          <p:cNvSpPr>
            <a:spLocks noGrp="1"/>
          </p:cNvSpPr>
          <p:nvPr>
            <p:ph type="ftr" sz="quarter" idx="3"/>
          </p:nvPr>
        </p:nvSpPr>
        <p:spPr>
          <a:xfrm>
            <a:off x="4443308" y="9040146"/>
            <a:ext cx="4118187" cy="519289"/>
          </a:xfrm>
          <a:prstGeom prst="rect">
            <a:avLst/>
          </a:prstGeom>
        </p:spPr>
        <p:txBody>
          <a:bodyPr vert="horz" lIns="130032" tIns="65017" rIns="130032" bIns="65017" rtlCol="0" anchor="ctr"/>
          <a:lstStyle>
            <a:lvl1pPr algn="ctr">
              <a:defRPr sz="1700">
                <a:solidFill>
                  <a:schemeClr val="tx1">
                    <a:tint val="75000"/>
                  </a:schemeClr>
                </a:solidFill>
                <a:latin typeface="+mn-lt"/>
              </a:defRPr>
            </a:lvl1pPr>
          </a:lstStyle>
          <a:p>
            <a:pPr defTabSz="914307" hangingPunct="1"/>
            <a:endParaRPr lang="en-AU" dirty="0">
              <a:solidFill>
                <a:prstClr val="black">
                  <a:tint val="75000"/>
                </a:prstClr>
              </a:solidFill>
              <a:ea typeface="+mn-ea"/>
              <a:cs typeface="+mn-cs"/>
            </a:endParaRPr>
          </a:p>
        </p:txBody>
      </p:sp>
      <p:sp>
        <p:nvSpPr>
          <p:cNvPr id="6" name="Slide Number Placeholder 5"/>
          <p:cNvSpPr>
            <a:spLocks noGrp="1"/>
          </p:cNvSpPr>
          <p:nvPr>
            <p:ph type="sldNum" sz="quarter" idx="4"/>
          </p:nvPr>
        </p:nvSpPr>
        <p:spPr>
          <a:xfrm>
            <a:off x="9320107" y="9040146"/>
            <a:ext cx="3034453" cy="519289"/>
          </a:xfrm>
          <a:prstGeom prst="rect">
            <a:avLst/>
          </a:prstGeom>
        </p:spPr>
        <p:txBody>
          <a:bodyPr vert="horz" lIns="130032" tIns="65017" rIns="130032" bIns="65017" rtlCol="0" anchor="ctr"/>
          <a:lstStyle>
            <a:lvl1pPr algn="r">
              <a:defRPr sz="1700">
                <a:solidFill>
                  <a:schemeClr val="tx1">
                    <a:tint val="75000"/>
                  </a:schemeClr>
                </a:solidFill>
                <a:latin typeface="+mn-lt"/>
              </a:defRPr>
            </a:lvl1pPr>
          </a:lstStyle>
          <a:p>
            <a:pPr defTabSz="914307" hangingPunct="1"/>
            <a:fld id="{C68751B1-54F1-4125-BB9F-399660C83ACC}" type="slidenum">
              <a:rPr lang="en-AU" smtClean="0">
                <a:solidFill>
                  <a:prstClr val="black">
                    <a:tint val="75000"/>
                  </a:prstClr>
                </a:solidFill>
                <a:ea typeface="+mn-ea"/>
                <a:cs typeface="+mn-cs"/>
              </a:rPr>
              <a:pPr defTabSz="914307" hangingPunct="1"/>
              <a:t>‹#›</a:t>
            </a:fld>
            <a:endParaRPr lang="en-AU" dirty="0">
              <a:solidFill>
                <a:prstClr val="black">
                  <a:tint val="75000"/>
                </a:prstClr>
              </a:solidFill>
              <a:ea typeface="+mn-ea"/>
              <a:cs typeface="+mn-cs"/>
            </a:endParaRPr>
          </a:p>
        </p:txBody>
      </p:sp>
      <p:pic>
        <p:nvPicPr>
          <p:cNvPr id="8"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1162454" y="8126260"/>
            <a:ext cx="1820864" cy="1627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Placeholder 13"/>
          <p:cNvSpPr>
            <a:spLocks noGrp="1"/>
          </p:cNvSpPr>
          <p:nvPr>
            <p:ph type="title"/>
          </p:nvPr>
        </p:nvSpPr>
        <p:spPr>
          <a:xfrm>
            <a:off x="650240" y="390596"/>
            <a:ext cx="11704320" cy="1625600"/>
          </a:xfrm>
          <a:prstGeom prst="rect">
            <a:avLst/>
          </a:prstGeom>
        </p:spPr>
        <p:txBody>
          <a:bodyPr vert="horz" lIns="130032" tIns="65017" rIns="130032" bIns="65017" rtlCol="0" anchor="ctr">
            <a:normAutofit/>
          </a:bodyPr>
          <a:lstStyle/>
          <a:p>
            <a:r>
              <a:rPr lang="en-US" dirty="0"/>
              <a:t>Click to edit Master title style</a:t>
            </a:r>
            <a:endParaRPr lang="en-AU" dirty="0"/>
          </a:p>
        </p:txBody>
      </p:sp>
    </p:spTree>
    <p:extLst>
      <p:ext uri="{BB962C8B-B14F-4D97-AF65-F5344CB8AC3E}">
        <p14:creationId xmlns:p14="http://schemas.microsoft.com/office/powerpoint/2010/main" val="63148282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Lst>
  <p:txStyles>
    <p:titleStyle>
      <a:lvl1pPr algn="ctr" defTabSz="1300326" rtl="0" eaLnBrk="1" latinLnBrk="0" hangingPunct="1">
        <a:spcBef>
          <a:spcPct val="0"/>
        </a:spcBef>
        <a:buNone/>
        <a:defRPr sz="6300" kern="1200">
          <a:solidFill>
            <a:schemeClr val="tx1"/>
          </a:solidFill>
          <a:latin typeface="+mn-lt"/>
          <a:ea typeface="+mj-ea"/>
          <a:cs typeface="+mj-cs"/>
        </a:defRPr>
      </a:lvl1pPr>
    </p:titleStyle>
    <p:bodyStyle>
      <a:lvl1pPr marL="487623" indent="-487623" algn="l" defTabSz="1300326"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56515" indent="-406354" algn="l" defTabSz="1300326"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25408" indent="-325081" algn="l" defTabSz="1300326"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75571"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5736"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5899"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062"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226"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388"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300326" rtl="0" eaLnBrk="1" latinLnBrk="0" hangingPunct="1">
        <a:defRPr sz="2600" kern="1200">
          <a:solidFill>
            <a:schemeClr val="tx1"/>
          </a:solidFill>
          <a:latin typeface="+mn-lt"/>
          <a:ea typeface="+mn-ea"/>
          <a:cs typeface="+mn-cs"/>
        </a:defRPr>
      </a:lvl1pPr>
      <a:lvl2pPr marL="650164" algn="l" defTabSz="1300326" rtl="0" eaLnBrk="1" latinLnBrk="0" hangingPunct="1">
        <a:defRPr sz="2600" kern="1200">
          <a:solidFill>
            <a:schemeClr val="tx1"/>
          </a:solidFill>
          <a:latin typeface="+mn-lt"/>
          <a:ea typeface="+mn-ea"/>
          <a:cs typeface="+mn-cs"/>
        </a:defRPr>
      </a:lvl2pPr>
      <a:lvl3pPr marL="1300326" algn="l" defTabSz="1300326" rtl="0" eaLnBrk="1" latinLnBrk="0" hangingPunct="1">
        <a:defRPr sz="2600" kern="1200">
          <a:solidFill>
            <a:schemeClr val="tx1"/>
          </a:solidFill>
          <a:latin typeface="+mn-lt"/>
          <a:ea typeface="+mn-ea"/>
          <a:cs typeface="+mn-cs"/>
        </a:defRPr>
      </a:lvl3pPr>
      <a:lvl4pPr marL="1950490" algn="l" defTabSz="1300326" rtl="0" eaLnBrk="1" latinLnBrk="0" hangingPunct="1">
        <a:defRPr sz="2600" kern="1200">
          <a:solidFill>
            <a:schemeClr val="tx1"/>
          </a:solidFill>
          <a:latin typeface="+mn-lt"/>
          <a:ea typeface="+mn-ea"/>
          <a:cs typeface="+mn-cs"/>
        </a:defRPr>
      </a:lvl4pPr>
      <a:lvl5pPr marL="2600653" algn="l" defTabSz="1300326" rtl="0" eaLnBrk="1" latinLnBrk="0" hangingPunct="1">
        <a:defRPr sz="2600" kern="1200">
          <a:solidFill>
            <a:schemeClr val="tx1"/>
          </a:solidFill>
          <a:latin typeface="+mn-lt"/>
          <a:ea typeface="+mn-ea"/>
          <a:cs typeface="+mn-cs"/>
        </a:defRPr>
      </a:lvl5pPr>
      <a:lvl6pPr marL="3250816" algn="l" defTabSz="1300326" rtl="0" eaLnBrk="1" latinLnBrk="0" hangingPunct="1">
        <a:defRPr sz="2600" kern="1200">
          <a:solidFill>
            <a:schemeClr val="tx1"/>
          </a:solidFill>
          <a:latin typeface="+mn-lt"/>
          <a:ea typeface="+mn-ea"/>
          <a:cs typeface="+mn-cs"/>
        </a:defRPr>
      </a:lvl6pPr>
      <a:lvl7pPr marL="3900981" algn="l" defTabSz="1300326" rtl="0" eaLnBrk="1" latinLnBrk="0" hangingPunct="1">
        <a:defRPr sz="2600" kern="1200">
          <a:solidFill>
            <a:schemeClr val="tx1"/>
          </a:solidFill>
          <a:latin typeface="+mn-lt"/>
          <a:ea typeface="+mn-ea"/>
          <a:cs typeface="+mn-cs"/>
        </a:defRPr>
      </a:lvl7pPr>
      <a:lvl8pPr marL="4551142" algn="l" defTabSz="1300326" rtl="0" eaLnBrk="1" latinLnBrk="0" hangingPunct="1">
        <a:defRPr sz="2600" kern="1200">
          <a:solidFill>
            <a:schemeClr val="tx1"/>
          </a:solidFill>
          <a:latin typeface="+mn-lt"/>
          <a:ea typeface="+mn-ea"/>
          <a:cs typeface="+mn-cs"/>
        </a:defRPr>
      </a:lvl8pPr>
      <a:lvl9pPr marL="5201307" algn="l" defTabSz="1300326"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0240" y="2275841"/>
            <a:ext cx="11704320" cy="64369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650240" y="9040143"/>
            <a:ext cx="3034453" cy="519289"/>
          </a:xfrm>
          <a:prstGeom prst="rect">
            <a:avLst/>
          </a:prstGeom>
        </p:spPr>
        <p:txBody>
          <a:bodyPr vert="horz" lIns="91440" tIns="45720" rIns="91440" bIns="45720" rtlCol="0" anchor="ctr"/>
          <a:lstStyle>
            <a:lvl1pPr algn="l">
              <a:defRPr sz="1707">
                <a:solidFill>
                  <a:schemeClr val="tx1">
                    <a:tint val="75000"/>
                  </a:schemeClr>
                </a:solidFill>
                <a:latin typeface="Trebuchet MS" panose="020B0603020202020204" pitchFamily="34" charset="0"/>
              </a:defRPr>
            </a:lvl1pPr>
          </a:lstStyle>
          <a:p>
            <a:pPr fontAlgn="base">
              <a:spcBef>
                <a:spcPct val="0"/>
              </a:spcBef>
              <a:spcAft>
                <a:spcPct val="0"/>
              </a:spcAft>
            </a:pPr>
            <a:fld id="{D2FFA6C8-53F6-483E-9B52-088DA563EE7C}" type="datetimeFigureOut">
              <a:rPr lang="en-AU" smtClean="0">
                <a:solidFill>
                  <a:prstClr val="black">
                    <a:tint val="75000"/>
                  </a:prstClr>
                </a:solidFill>
              </a:rPr>
              <a:pPr fontAlgn="base">
                <a:spcBef>
                  <a:spcPct val="0"/>
                </a:spcBef>
                <a:spcAft>
                  <a:spcPct val="0"/>
                </a:spcAft>
              </a:pPr>
              <a:t>13/10/2020</a:t>
            </a:fld>
            <a:endParaRPr lang="en-AU" dirty="0">
              <a:solidFill>
                <a:prstClr val="black">
                  <a:tint val="75000"/>
                </a:prstClr>
              </a:solidFill>
            </a:endParaRPr>
          </a:p>
        </p:txBody>
      </p:sp>
      <p:sp>
        <p:nvSpPr>
          <p:cNvPr id="5" name="Footer Placeholder 4"/>
          <p:cNvSpPr>
            <a:spLocks noGrp="1"/>
          </p:cNvSpPr>
          <p:nvPr>
            <p:ph type="ftr" sz="quarter" idx="3"/>
          </p:nvPr>
        </p:nvSpPr>
        <p:spPr>
          <a:xfrm>
            <a:off x="4443307" y="9040143"/>
            <a:ext cx="4118187" cy="519289"/>
          </a:xfrm>
          <a:prstGeom prst="rect">
            <a:avLst/>
          </a:prstGeom>
        </p:spPr>
        <p:txBody>
          <a:bodyPr vert="horz" lIns="91440" tIns="45720" rIns="91440" bIns="45720" rtlCol="0" anchor="ctr"/>
          <a:lstStyle>
            <a:lvl1pPr algn="ctr">
              <a:defRPr sz="1707">
                <a:solidFill>
                  <a:schemeClr val="tx1">
                    <a:tint val="75000"/>
                  </a:schemeClr>
                </a:solidFill>
                <a:latin typeface="Trebuchet MS" panose="020B0603020202020204" pitchFamily="34" charset="0"/>
              </a:defRPr>
            </a:lvl1pPr>
          </a:lstStyle>
          <a:p>
            <a:pPr fontAlgn="base">
              <a:spcBef>
                <a:spcPct val="0"/>
              </a:spcBef>
              <a:spcAft>
                <a:spcPct val="0"/>
              </a:spcAft>
            </a:pPr>
            <a:endParaRPr lang="en-AU" dirty="0">
              <a:solidFill>
                <a:prstClr val="black">
                  <a:tint val="75000"/>
                </a:prstClr>
              </a:solidFill>
            </a:endParaRPr>
          </a:p>
        </p:txBody>
      </p:sp>
      <p:sp>
        <p:nvSpPr>
          <p:cNvPr id="6" name="Slide Number Placeholder 5"/>
          <p:cNvSpPr>
            <a:spLocks noGrp="1"/>
          </p:cNvSpPr>
          <p:nvPr>
            <p:ph type="sldNum" sz="quarter" idx="4"/>
          </p:nvPr>
        </p:nvSpPr>
        <p:spPr>
          <a:xfrm>
            <a:off x="9320107" y="9040143"/>
            <a:ext cx="3034453" cy="519289"/>
          </a:xfrm>
          <a:prstGeom prst="rect">
            <a:avLst/>
          </a:prstGeom>
        </p:spPr>
        <p:txBody>
          <a:bodyPr vert="horz" lIns="91440" tIns="45720" rIns="91440" bIns="45720" rtlCol="0" anchor="ctr"/>
          <a:lstStyle>
            <a:lvl1pPr algn="r">
              <a:defRPr sz="1707">
                <a:solidFill>
                  <a:schemeClr val="tx1">
                    <a:tint val="75000"/>
                  </a:schemeClr>
                </a:solidFill>
                <a:latin typeface="Trebuchet MS" panose="020B0603020202020204" pitchFamily="34" charset="0"/>
              </a:defRPr>
            </a:lvl1pPr>
          </a:lstStyle>
          <a:p>
            <a:pPr fontAlgn="base">
              <a:spcBef>
                <a:spcPct val="0"/>
              </a:spcBef>
              <a:spcAft>
                <a:spcPct val="0"/>
              </a:spcAft>
            </a:pPr>
            <a:fld id="{C68751B1-54F1-4125-BB9F-399660C83ACC}" type="slidenum">
              <a:rPr lang="en-AU" smtClean="0">
                <a:solidFill>
                  <a:prstClr val="black">
                    <a:tint val="75000"/>
                  </a:prstClr>
                </a:solidFill>
              </a:rPr>
              <a:pPr fontAlgn="base">
                <a:spcBef>
                  <a:spcPct val="0"/>
                </a:spcBef>
                <a:spcAft>
                  <a:spcPct val="0"/>
                </a:spcAft>
              </a:pPr>
              <a:t>‹#›</a:t>
            </a:fld>
            <a:endParaRPr lang="en-AU" dirty="0">
              <a:solidFill>
                <a:prstClr val="black">
                  <a:tint val="75000"/>
                </a:prstClr>
              </a:solidFill>
            </a:endParaRPr>
          </a:p>
        </p:txBody>
      </p:sp>
      <p:pic>
        <p:nvPicPr>
          <p:cNvPr id="8"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162454" y="8126259"/>
            <a:ext cx="1820864" cy="1627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Placeholder 13"/>
          <p:cNvSpPr>
            <a:spLocks noGrp="1"/>
          </p:cNvSpPr>
          <p:nvPr>
            <p:ph type="title"/>
          </p:nvPr>
        </p:nvSpPr>
        <p:spPr>
          <a:xfrm>
            <a:off x="650240" y="390596"/>
            <a:ext cx="11704320" cy="1625600"/>
          </a:xfrm>
          <a:prstGeom prst="rect">
            <a:avLst/>
          </a:prstGeom>
        </p:spPr>
        <p:txBody>
          <a:bodyPr vert="horz" lIns="91440" tIns="45720" rIns="91440" bIns="45720" rtlCol="0" anchor="ctr">
            <a:normAutofit/>
          </a:bodyPr>
          <a:lstStyle/>
          <a:p>
            <a:r>
              <a:rPr lang="en-US" dirty="0"/>
              <a:t>Click to edit Master title style</a:t>
            </a:r>
            <a:endParaRPr lang="en-AU" dirty="0"/>
          </a:p>
        </p:txBody>
      </p:sp>
    </p:spTree>
    <p:extLst>
      <p:ext uri="{BB962C8B-B14F-4D97-AF65-F5344CB8AC3E}">
        <p14:creationId xmlns:p14="http://schemas.microsoft.com/office/powerpoint/2010/main" val="413301137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xStyles>
    <p:titleStyle>
      <a:lvl1pPr algn="ctr" defTabSz="1300460" rtl="0" eaLnBrk="1" latinLnBrk="0" hangingPunct="1">
        <a:spcBef>
          <a:spcPct val="0"/>
        </a:spcBef>
        <a:buNone/>
        <a:defRPr sz="6258" kern="1200">
          <a:solidFill>
            <a:schemeClr val="tx1"/>
          </a:solidFill>
          <a:latin typeface="+mn-lt"/>
          <a:ea typeface="+mj-ea"/>
          <a:cs typeface="+mj-cs"/>
        </a:defRPr>
      </a:lvl1pPr>
    </p:titleStyle>
    <p:bodyStyle>
      <a:lvl1pPr marL="487672" indent="-487672" algn="l" defTabSz="1300460" rtl="0" eaLnBrk="1" latinLnBrk="0" hangingPunct="1">
        <a:spcBef>
          <a:spcPct val="20000"/>
        </a:spcBef>
        <a:buFont typeface="Arial" pitchFamily="34" charset="0"/>
        <a:buChar char="•"/>
        <a:defRPr sz="4551" kern="1200">
          <a:solidFill>
            <a:schemeClr val="tx1"/>
          </a:solidFill>
          <a:latin typeface="+mn-lt"/>
          <a:ea typeface="+mn-ea"/>
          <a:cs typeface="+mn-cs"/>
        </a:defRPr>
      </a:lvl1pPr>
      <a:lvl2pPr marL="1056623" indent="-406394" algn="l" defTabSz="1300460" rtl="0" eaLnBrk="1" latinLnBrk="0" hangingPunct="1">
        <a:spcBef>
          <a:spcPct val="20000"/>
        </a:spcBef>
        <a:buFont typeface="Arial" pitchFamily="34" charset="0"/>
        <a:buChar char="–"/>
        <a:defRPr sz="3982" kern="1200">
          <a:solidFill>
            <a:schemeClr val="tx1"/>
          </a:solidFill>
          <a:latin typeface="+mn-lt"/>
          <a:ea typeface="+mn-ea"/>
          <a:cs typeface="+mn-cs"/>
        </a:defRPr>
      </a:lvl2pPr>
      <a:lvl3pPr marL="1625575" indent="-325115" algn="l" defTabSz="1300460" rtl="0" eaLnBrk="1" latinLnBrk="0" hangingPunct="1">
        <a:spcBef>
          <a:spcPct val="20000"/>
        </a:spcBef>
        <a:buFont typeface="Arial" pitchFamily="34" charset="0"/>
        <a:buChar char="•"/>
        <a:defRPr sz="3413" kern="1200">
          <a:solidFill>
            <a:schemeClr val="tx1"/>
          </a:solidFill>
          <a:latin typeface="+mn-lt"/>
          <a:ea typeface="+mn-ea"/>
          <a:cs typeface="+mn-cs"/>
        </a:defRPr>
      </a:lvl3pPr>
      <a:lvl4pPr marL="227580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4pPr>
      <a:lvl5pPr marL="292603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conservationmeasures.org/CMP/Site_Docs/CMP_Open_Standards_Version_2.0.pdf" TargetMode="External"/><Relationship Id="rId2" Type="http://schemas.openxmlformats.org/officeDocument/2006/relationships/notesSlide" Target="../notesSlides/notesSlide24.xml"/><Relationship Id="rId1" Type="http://schemas.openxmlformats.org/officeDocument/2006/relationships/slideLayout" Target="../slideLayouts/slideLayout22.xml"/><Relationship Id="rId5" Type="http://schemas.openxmlformats.org/officeDocument/2006/relationships/image" Target="../media/image19.png"/><Relationship Id="rId4" Type="http://schemas.openxmlformats.org/officeDocument/2006/relationships/hyperlink" Target="https://www.ccnetglobal.com/franchises/cop-indigenous-os-project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712" y="412304"/>
            <a:ext cx="7200800" cy="2090702"/>
          </a:xfrm>
        </p:spPr>
        <p:txBody>
          <a:bodyPr/>
          <a:lstStyle/>
          <a:p>
            <a:pPr algn="l"/>
            <a:r>
              <a:rPr lang="en-AU" dirty="0">
                <a:solidFill>
                  <a:schemeClr val="bg1"/>
                </a:solidFill>
              </a:rPr>
              <a:t>Target Goals and </a:t>
            </a:r>
            <a:br>
              <a:rPr lang="en-AU" dirty="0">
                <a:solidFill>
                  <a:schemeClr val="bg1"/>
                </a:solidFill>
              </a:rPr>
            </a:br>
            <a:r>
              <a:rPr lang="en-AU" dirty="0">
                <a:solidFill>
                  <a:schemeClr val="bg1"/>
                </a:solidFill>
              </a:rPr>
              <a:t>Threat Goals</a:t>
            </a:r>
          </a:p>
        </p:txBody>
      </p:sp>
      <p:sp>
        <p:nvSpPr>
          <p:cNvPr id="3" name="Subtitle 2"/>
          <p:cNvSpPr>
            <a:spLocks noGrp="1"/>
          </p:cNvSpPr>
          <p:nvPr>
            <p:ph type="subTitle" idx="1"/>
          </p:nvPr>
        </p:nvSpPr>
        <p:spPr>
          <a:xfrm>
            <a:off x="2757984" y="4732784"/>
            <a:ext cx="9103360" cy="2492587"/>
          </a:xfrm>
        </p:spPr>
        <p:txBody>
          <a:bodyPr/>
          <a:lstStyle/>
          <a:p>
            <a:r>
              <a:rPr lang="en-AU" dirty="0"/>
              <a:t>The first step in </a:t>
            </a:r>
          </a:p>
          <a:p>
            <a:r>
              <a:rPr lang="en-AU" dirty="0"/>
              <a:t>Making the Plan</a:t>
            </a:r>
          </a:p>
        </p:txBody>
      </p:sp>
    </p:spTree>
    <p:extLst>
      <p:ext uri="{BB962C8B-B14F-4D97-AF65-F5344CB8AC3E}">
        <p14:creationId xmlns:p14="http://schemas.microsoft.com/office/powerpoint/2010/main" val="140817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bwMode="auto">
      <p:bgPr>
        <a:solidFill>
          <a:srgbClr val="FBFDFF"/>
        </a:solidFill>
        <a:effectLst/>
      </p:bgPr>
    </p:bg>
    <p:spTree>
      <p:nvGrpSpPr>
        <p:cNvPr id="1" name=""/>
        <p:cNvGrpSpPr/>
        <p:nvPr/>
      </p:nvGrpSpPr>
      <p:grpSpPr>
        <a:xfrm>
          <a:off x="0" y="0"/>
          <a:ext cx="0" cy="0"/>
          <a:chOff x="0" y="0"/>
          <a:chExt cx="0" cy="0"/>
        </a:xfrm>
      </p:grpSpPr>
      <p:sp>
        <p:nvSpPr>
          <p:cNvPr id="93" name="Text Placeholder 3"/>
          <p:cNvSpPr>
            <a:spLocks noGrp="1"/>
          </p:cNvSpPr>
          <p:nvPr>
            <p:ph type="body" sz="quarter" idx="13"/>
          </p:nvPr>
        </p:nvSpPr>
        <p:spPr>
          <a:xfrm>
            <a:off x="-29896" y="-3737"/>
            <a:ext cx="12982222" cy="657014"/>
          </a:xfrm>
        </p:spPr>
        <p:txBody>
          <a:bodyPr/>
          <a:lstStyle/>
          <a:p>
            <a:r>
              <a:rPr lang="en-AU" dirty="0"/>
              <a:t>Making the Plan</a:t>
            </a:r>
          </a:p>
        </p:txBody>
      </p:sp>
      <p:sp>
        <p:nvSpPr>
          <p:cNvPr id="94" name="Text Placeholder 4"/>
          <p:cNvSpPr>
            <a:spLocks noGrp="1"/>
          </p:cNvSpPr>
          <p:nvPr>
            <p:ph type="body" sz="quarter" idx="14"/>
          </p:nvPr>
        </p:nvSpPr>
        <p:spPr>
          <a:xfrm>
            <a:off x="0" y="712679"/>
            <a:ext cx="4009813" cy="918916"/>
          </a:xfrm>
        </p:spPr>
        <p:txBody>
          <a:bodyPr/>
          <a:lstStyle/>
          <a:p>
            <a:r>
              <a:rPr lang="en-AU" dirty="0"/>
              <a:t>Goals</a:t>
            </a:r>
          </a:p>
        </p:txBody>
      </p:sp>
      <p:sp>
        <p:nvSpPr>
          <p:cNvPr id="95" name="Text Placeholder 5"/>
          <p:cNvSpPr>
            <a:spLocks noGrp="1"/>
          </p:cNvSpPr>
          <p:nvPr>
            <p:ph type="body" sz="quarter" idx="4294967295"/>
          </p:nvPr>
        </p:nvSpPr>
        <p:spPr>
          <a:xfrm>
            <a:off x="4057227" y="866987"/>
            <a:ext cx="8947573" cy="650240"/>
          </a:xfrm>
        </p:spPr>
        <p:txBody>
          <a:bodyPr>
            <a:normAutofit fontScale="85000" lnSpcReduction="20000"/>
          </a:bodyPr>
          <a:lstStyle/>
          <a:p>
            <a:pPr marL="0" indent="0">
              <a:buNone/>
            </a:pPr>
            <a:r>
              <a:rPr lang="en-AU" dirty="0"/>
              <a:t>What are we trying to do?</a:t>
            </a:r>
          </a:p>
        </p:txBody>
      </p:sp>
      <p:sp>
        <p:nvSpPr>
          <p:cNvPr id="6147" name="Line 2"/>
          <p:cNvSpPr>
            <a:spLocks noChangeShapeType="1"/>
          </p:cNvSpPr>
          <p:nvPr/>
        </p:nvSpPr>
        <p:spPr bwMode="auto">
          <a:xfrm>
            <a:off x="5432473" y="4002365"/>
            <a:ext cx="866773" cy="0"/>
          </a:xfrm>
          <a:prstGeom prst="line">
            <a:avLst/>
          </a:prstGeom>
          <a:noFill/>
          <a:ln w="27093">
            <a:solidFill>
              <a:srgbClr val="000000"/>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15" tIns="45708" rIns="91415" bIns="45708"/>
          <a:lstStyle/>
          <a:p>
            <a:endParaRPr lang="en-AU" sz="2800" dirty="0">
              <a:latin typeface="Trebuchet MS" panose="020B0603020202020204" pitchFamily="34" charset="0"/>
            </a:endParaRPr>
          </a:p>
        </p:txBody>
      </p:sp>
      <p:sp>
        <p:nvSpPr>
          <p:cNvPr id="6148" name="Line 3"/>
          <p:cNvSpPr>
            <a:spLocks noChangeShapeType="1"/>
          </p:cNvSpPr>
          <p:nvPr/>
        </p:nvSpPr>
        <p:spPr bwMode="auto">
          <a:xfrm>
            <a:off x="8683670" y="3883715"/>
            <a:ext cx="541336" cy="0"/>
          </a:xfrm>
          <a:prstGeom prst="line">
            <a:avLst/>
          </a:prstGeom>
          <a:noFill/>
          <a:ln w="27093">
            <a:solidFill>
              <a:srgbClr val="000000"/>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15" tIns="45708" rIns="91415" bIns="45708"/>
          <a:lstStyle/>
          <a:p>
            <a:endParaRPr lang="en-AU" sz="2800" dirty="0">
              <a:latin typeface="Trebuchet MS" panose="020B0603020202020204" pitchFamily="34" charset="0"/>
            </a:endParaRPr>
          </a:p>
        </p:txBody>
      </p:sp>
      <p:sp>
        <p:nvSpPr>
          <p:cNvPr id="6150" name="Line 5"/>
          <p:cNvSpPr>
            <a:spLocks noChangeShapeType="1"/>
          </p:cNvSpPr>
          <p:nvPr/>
        </p:nvSpPr>
        <p:spPr bwMode="auto">
          <a:xfrm>
            <a:off x="5432473" y="5113401"/>
            <a:ext cx="866773" cy="0"/>
          </a:xfrm>
          <a:prstGeom prst="line">
            <a:avLst/>
          </a:prstGeom>
          <a:noFill/>
          <a:ln w="27093">
            <a:solidFill>
              <a:srgbClr val="000000"/>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15" tIns="45708" rIns="91415" bIns="45708"/>
          <a:lstStyle/>
          <a:p>
            <a:endParaRPr lang="en-AU" sz="2800" dirty="0">
              <a:latin typeface="Trebuchet MS" panose="020B0603020202020204" pitchFamily="34" charset="0"/>
            </a:endParaRPr>
          </a:p>
        </p:txBody>
      </p:sp>
      <p:grpSp>
        <p:nvGrpSpPr>
          <p:cNvPr id="6155" name="Group 10"/>
          <p:cNvGrpSpPr>
            <a:grpSpLocks/>
          </p:cNvGrpSpPr>
          <p:nvPr/>
        </p:nvGrpSpPr>
        <p:grpSpPr bwMode="auto">
          <a:xfrm>
            <a:off x="3373487" y="2254868"/>
            <a:ext cx="2079619" cy="766913"/>
            <a:chOff x="0" y="0"/>
            <a:chExt cx="164" cy="69"/>
          </a:xfrm>
          <a:solidFill>
            <a:srgbClr val="9696FF"/>
          </a:solidFill>
        </p:grpSpPr>
        <p:sp>
          <p:nvSpPr>
            <p:cNvPr id="6216" name="Rectangle 11"/>
            <p:cNvSpPr>
              <a:spLocks/>
            </p:cNvSpPr>
            <p:nvPr/>
          </p:nvSpPr>
          <p:spPr bwMode="auto">
            <a:xfrm>
              <a:off x="0" y="0"/>
              <a:ext cx="164" cy="69"/>
            </a:xfrm>
            <a:prstGeom prst="rect">
              <a:avLst/>
            </a:prstGeom>
            <a:grpFill/>
            <a:ln w="27093">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AU" sz="2800" dirty="0">
                <a:latin typeface="Trebuchet MS" panose="020B0603020202020204" pitchFamily="34" charset="0"/>
              </a:endParaRPr>
            </a:p>
          </p:txBody>
        </p:sp>
        <p:sp>
          <p:nvSpPr>
            <p:cNvPr id="6217" name="Rectangle 12"/>
            <p:cNvSpPr>
              <a:spLocks/>
            </p:cNvSpPr>
            <p:nvPr/>
          </p:nvSpPr>
          <p:spPr bwMode="auto">
            <a:xfrm>
              <a:off x="0" y="11"/>
              <a:ext cx="164" cy="45"/>
            </a:xfrm>
            <a:prstGeom prst="rect">
              <a:avLst/>
            </a:prstGeom>
            <a:grp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nchor="ctr"/>
            <a:lstStyle/>
            <a:p>
              <a:pPr defTabSz="1299830">
                <a:spcBef>
                  <a:spcPts val="1000"/>
                </a:spcBef>
              </a:pPr>
              <a:r>
                <a:rPr lang="en-US" sz="2000" b="1" dirty="0">
                  <a:latin typeface="Trebuchet MS" panose="020B0603020202020204" pitchFamily="34" charset="0"/>
                  <a:cs typeface="Arial" pitchFamily="34" charset="0"/>
                  <a:sym typeface="Arial" pitchFamily="34" charset="0"/>
                </a:rPr>
                <a:t>Problem</a:t>
              </a:r>
              <a:endParaRPr lang="en-US" sz="2800" dirty="0">
                <a:latin typeface="Trebuchet MS" panose="020B0603020202020204" pitchFamily="34" charset="0"/>
              </a:endParaRPr>
            </a:p>
          </p:txBody>
        </p:sp>
      </p:grpSp>
      <p:grpSp>
        <p:nvGrpSpPr>
          <p:cNvPr id="6156" name="Group 13"/>
          <p:cNvGrpSpPr>
            <a:grpSpLocks/>
          </p:cNvGrpSpPr>
          <p:nvPr/>
        </p:nvGrpSpPr>
        <p:grpSpPr bwMode="auto">
          <a:xfrm>
            <a:off x="663626" y="2573880"/>
            <a:ext cx="2079619" cy="766913"/>
            <a:chOff x="0" y="0"/>
            <a:chExt cx="164" cy="69"/>
          </a:xfrm>
        </p:grpSpPr>
        <p:sp>
          <p:nvSpPr>
            <p:cNvPr id="6214" name="Rectangle 14"/>
            <p:cNvSpPr>
              <a:spLocks/>
            </p:cNvSpPr>
            <p:nvPr/>
          </p:nvSpPr>
          <p:spPr bwMode="auto">
            <a:xfrm>
              <a:off x="0" y="0"/>
              <a:ext cx="164" cy="69"/>
            </a:xfrm>
            <a:prstGeom prst="rect">
              <a:avLst/>
            </a:prstGeom>
            <a:solidFill>
              <a:srgbClr val="DB9595"/>
            </a:solidFill>
            <a:ln w="27093">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AU" sz="2800" dirty="0">
                <a:latin typeface="Trebuchet MS" panose="020B0603020202020204" pitchFamily="34" charset="0"/>
              </a:endParaRPr>
            </a:p>
          </p:txBody>
        </p:sp>
        <p:sp>
          <p:nvSpPr>
            <p:cNvPr id="6215" name="Rectangle 15"/>
            <p:cNvSpPr>
              <a:spLocks/>
            </p:cNvSpPr>
            <p:nvPr/>
          </p:nvSpPr>
          <p:spPr bwMode="auto">
            <a:xfrm>
              <a:off x="0" y="12"/>
              <a:ext cx="164" cy="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nchor="ctr"/>
            <a:lstStyle/>
            <a:p>
              <a:pPr defTabSz="1299830">
                <a:spcBef>
                  <a:spcPts val="1000"/>
                </a:spcBef>
              </a:pPr>
              <a:r>
                <a:rPr lang="en-US" sz="2000" b="1" dirty="0">
                  <a:latin typeface="Trebuchet MS" panose="020B0603020202020204" pitchFamily="34" charset="0"/>
                  <a:cs typeface="Arial" pitchFamily="34" charset="0"/>
                  <a:sym typeface="Arial" pitchFamily="34" charset="0"/>
                </a:rPr>
                <a:t>Cause</a:t>
              </a:r>
              <a:endParaRPr lang="en-US" sz="2800" dirty="0">
                <a:latin typeface="Trebuchet MS" panose="020B0603020202020204" pitchFamily="34" charset="0"/>
              </a:endParaRPr>
            </a:p>
          </p:txBody>
        </p:sp>
      </p:grpSp>
      <p:grpSp>
        <p:nvGrpSpPr>
          <p:cNvPr id="6157" name="Group 16"/>
          <p:cNvGrpSpPr>
            <a:grpSpLocks/>
          </p:cNvGrpSpPr>
          <p:nvPr/>
        </p:nvGrpSpPr>
        <p:grpSpPr bwMode="auto">
          <a:xfrm>
            <a:off x="6299254" y="2188411"/>
            <a:ext cx="2384418" cy="865235"/>
            <a:chOff x="0" y="0"/>
            <a:chExt cx="188" cy="77"/>
          </a:xfrm>
        </p:grpSpPr>
        <p:sp>
          <p:nvSpPr>
            <p:cNvPr id="6212" name="Rectangle 17"/>
            <p:cNvSpPr>
              <a:spLocks/>
            </p:cNvSpPr>
            <p:nvPr/>
          </p:nvSpPr>
          <p:spPr bwMode="auto">
            <a:xfrm>
              <a:off x="0" y="0"/>
              <a:ext cx="188" cy="77"/>
            </a:xfrm>
            <a:prstGeom prst="rect">
              <a:avLst/>
            </a:prstGeom>
            <a:noFill/>
            <a:ln w="27093">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AU" sz="2800" dirty="0">
                <a:latin typeface="Trebuchet MS" panose="020B0603020202020204" pitchFamily="34" charset="0"/>
              </a:endParaRPr>
            </a:p>
          </p:txBody>
        </p:sp>
        <p:sp>
          <p:nvSpPr>
            <p:cNvPr id="6213" name="Rectangle 18"/>
            <p:cNvSpPr>
              <a:spLocks/>
            </p:cNvSpPr>
            <p:nvPr/>
          </p:nvSpPr>
          <p:spPr bwMode="auto">
            <a:xfrm>
              <a:off x="0" y="0"/>
              <a:ext cx="188" cy="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nchor="ctr"/>
            <a:lstStyle/>
            <a:p>
              <a:pPr defTabSz="1299830">
                <a:spcBef>
                  <a:spcPts val="1000"/>
                </a:spcBef>
              </a:pPr>
              <a:r>
                <a:rPr lang="en-US" sz="2000" b="1" dirty="0">
                  <a:latin typeface="Trebuchet MS" panose="020B0603020202020204" pitchFamily="34" charset="0"/>
                  <a:cs typeface="Arial" pitchFamily="34" charset="0"/>
                  <a:sym typeface="Arial" pitchFamily="34" charset="0"/>
                </a:rPr>
                <a:t>Health Attribute</a:t>
              </a:r>
              <a:endParaRPr lang="en-US" sz="2800" dirty="0">
                <a:latin typeface="Trebuchet MS" panose="020B0603020202020204" pitchFamily="34" charset="0"/>
              </a:endParaRPr>
            </a:p>
          </p:txBody>
        </p:sp>
      </p:grpSp>
      <p:grpSp>
        <p:nvGrpSpPr>
          <p:cNvPr id="6158" name="Group 19"/>
          <p:cNvGrpSpPr>
            <a:grpSpLocks/>
          </p:cNvGrpSpPr>
          <p:nvPr/>
        </p:nvGrpSpPr>
        <p:grpSpPr bwMode="auto">
          <a:xfrm>
            <a:off x="9225014" y="2153114"/>
            <a:ext cx="2079619" cy="863829"/>
            <a:chOff x="0" y="0"/>
            <a:chExt cx="164" cy="77"/>
          </a:xfrm>
        </p:grpSpPr>
        <p:sp>
          <p:nvSpPr>
            <p:cNvPr id="6210" name="Rectangle 20"/>
            <p:cNvSpPr>
              <a:spLocks/>
            </p:cNvSpPr>
            <p:nvPr/>
          </p:nvSpPr>
          <p:spPr bwMode="auto">
            <a:xfrm>
              <a:off x="0" y="0"/>
              <a:ext cx="164" cy="77"/>
            </a:xfrm>
            <a:prstGeom prst="rect">
              <a:avLst/>
            </a:prstGeom>
            <a:solidFill>
              <a:srgbClr val="BAE4BB"/>
            </a:solidFill>
            <a:ln w="27093">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AU" sz="2800" dirty="0">
                <a:latin typeface="Trebuchet MS" panose="020B0603020202020204" pitchFamily="34" charset="0"/>
              </a:endParaRPr>
            </a:p>
          </p:txBody>
        </p:sp>
        <p:sp>
          <p:nvSpPr>
            <p:cNvPr id="6211" name="Rectangle 21"/>
            <p:cNvSpPr>
              <a:spLocks/>
            </p:cNvSpPr>
            <p:nvPr/>
          </p:nvSpPr>
          <p:spPr bwMode="auto">
            <a:xfrm>
              <a:off x="0" y="16"/>
              <a:ext cx="164" cy="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nchor="ctr"/>
            <a:lstStyle/>
            <a:p>
              <a:pPr defTabSz="1299830">
                <a:spcBef>
                  <a:spcPts val="1000"/>
                </a:spcBef>
              </a:pPr>
              <a:r>
                <a:rPr lang="en-US" sz="2000" b="1" dirty="0">
                  <a:latin typeface="Trebuchet MS" panose="020B0603020202020204" pitchFamily="34" charset="0"/>
                  <a:cs typeface="Arial" pitchFamily="34" charset="0"/>
                  <a:sym typeface="Arial" pitchFamily="34" charset="0"/>
                </a:rPr>
                <a:t>Target A</a:t>
              </a:r>
              <a:endParaRPr lang="en-US" sz="2800" dirty="0">
                <a:latin typeface="Trebuchet MS" panose="020B0603020202020204" pitchFamily="34" charset="0"/>
              </a:endParaRPr>
            </a:p>
          </p:txBody>
        </p:sp>
      </p:grpSp>
      <p:sp>
        <p:nvSpPr>
          <p:cNvPr id="6159" name="Line 22"/>
          <p:cNvSpPr>
            <a:spLocks noChangeShapeType="1"/>
          </p:cNvSpPr>
          <p:nvPr/>
        </p:nvSpPr>
        <p:spPr bwMode="auto">
          <a:xfrm>
            <a:off x="5432473" y="2590666"/>
            <a:ext cx="866773" cy="0"/>
          </a:xfrm>
          <a:prstGeom prst="line">
            <a:avLst/>
          </a:prstGeom>
          <a:noFill/>
          <a:ln w="27093">
            <a:solidFill>
              <a:srgbClr val="000000"/>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15" tIns="45708" rIns="91415" bIns="45708"/>
          <a:lstStyle/>
          <a:p>
            <a:endParaRPr lang="en-AU" sz="2800" dirty="0">
              <a:latin typeface="Trebuchet MS" panose="020B0603020202020204" pitchFamily="34" charset="0"/>
            </a:endParaRPr>
          </a:p>
        </p:txBody>
      </p:sp>
      <p:sp>
        <p:nvSpPr>
          <p:cNvPr id="6160" name="Line 23"/>
          <p:cNvSpPr>
            <a:spLocks noChangeShapeType="1"/>
          </p:cNvSpPr>
          <p:nvPr/>
        </p:nvSpPr>
        <p:spPr bwMode="auto">
          <a:xfrm>
            <a:off x="8683670" y="2573880"/>
            <a:ext cx="541336" cy="0"/>
          </a:xfrm>
          <a:prstGeom prst="line">
            <a:avLst/>
          </a:prstGeom>
          <a:noFill/>
          <a:ln w="27093">
            <a:solidFill>
              <a:srgbClr val="000000"/>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15" tIns="45708" rIns="91415" bIns="45708"/>
          <a:lstStyle/>
          <a:p>
            <a:endParaRPr lang="en-AU" sz="2800" dirty="0">
              <a:latin typeface="Trebuchet MS" panose="020B0603020202020204" pitchFamily="34" charset="0"/>
            </a:endParaRPr>
          </a:p>
        </p:txBody>
      </p:sp>
      <p:sp>
        <p:nvSpPr>
          <p:cNvPr id="6161" name="Line 24"/>
          <p:cNvSpPr>
            <a:spLocks noChangeShapeType="1"/>
          </p:cNvSpPr>
          <p:nvPr/>
        </p:nvSpPr>
        <p:spPr bwMode="auto">
          <a:xfrm>
            <a:off x="2722610" y="2691503"/>
            <a:ext cx="650871" cy="0"/>
          </a:xfrm>
          <a:prstGeom prst="line">
            <a:avLst/>
          </a:prstGeom>
          <a:noFill/>
          <a:ln w="27093">
            <a:solidFill>
              <a:srgbClr val="000000"/>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15" tIns="45708" rIns="91415" bIns="45708"/>
          <a:lstStyle/>
          <a:p>
            <a:endParaRPr lang="en-AU" sz="2800" dirty="0">
              <a:latin typeface="Trebuchet MS" panose="020B0603020202020204" pitchFamily="34" charset="0"/>
            </a:endParaRPr>
          </a:p>
        </p:txBody>
      </p:sp>
      <p:grpSp>
        <p:nvGrpSpPr>
          <p:cNvPr id="9241" name="Group 25"/>
          <p:cNvGrpSpPr>
            <a:grpSpLocks/>
          </p:cNvGrpSpPr>
          <p:nvPr/>
        </p:nvGrpSpPr>
        <p:grpSpPr bwMode="auto">
          <a:xfrm>
            <a:off x="4240265" y="6442809"/>
            <a:ext cx="2817803" cy="1341394"/>
            <a:chOff x="0" y="0"/>
            <a:chExt cx="222" cy="120"/>
          </a:xfrm>
        </p:grpSpPr>
        <p:sp>
          <p:nvSpPr>
            <p:cNvPr id="6208" name="Rectangle 26"/>
            <p:cNvSpPr>
              <a:spLocks/>
            </p:cNvSpPr>
            <p:nvPr/>
          </p:nvSpPr>
          <p:spPr bwMode="auto">
            <a:xfrm>
              <a:off x="8" y="0"/>
              <a:ext cx="206" cy="120"/>
            </a:xfrm>
            <a:prstGeom prst="rect">
              <a:avLst/>
            </a:prstGeom>
            <a:solidFill>
              <a:srgbClr val="CCFFFF"/>
            </a:solidFill>
            <a:ln w="22577">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AU" sz="2800" dirty="0">
                <a:latin typeface="Trebuchet MS" panose="020B0603020202020204" pitchFamily="34" charset="0"/>
              </a:endParaRPr>
            </a:p>
          </p:txBody>
        </p:sp>
        <p:sp>
          <p:nvSpPr>
            <p:cNvPr id="6209" name="Rectangle 27"/>
            <p:cNvSpPr>
              <a:spLocks/>
            </p:cNvSpPr>
            <p:nvPr/>
          </p:nvSpPr>
          <p:spPr bwMode="auto">
            <a:xfrm>
              <a:off x="0" y="9"/>
              <a:ext cx="222" cy="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nchor="ctr"/>
            <a:lstStyle/>
            <a:p>
              <a:pPr defTabSz="1299830"/>
              <a:r>
                <a:rPr lang="en-US" sz="2000" b="1" dirty="0">
                  <a:latin typeface="Trebuchet MS" panose="020B0603020202020204" pitchFamily="34" charset="0"/>
                  <a:cs typeface="Arial" pitchFamily="34" charset="0"/>
                  <a:sym typeface="Arial" pitchFamily="34" charset="0"/>
                </a:rPr>
                <a:t>Threat Goal</a:t>
              </a:r>
            </a:p>
            <a:p>
              <a:pPr defTabSz="1299830"/>
              <a:r>
                <a:rPr lang="en-US" sz="2000" b="1" dirty="0">
                  <a:latin typeface="Trebuchet MS" panose="020B0603020202020204" pitchFamily="34" charset="0"/>
                  <a:cs typeface="Arial" pitchFamily="34" charset="0"/>
                  <a:sym typeface="Arial" pitchFamily="34" charset="0"/>
                </a:rPr>
                <a:t> + Restoration</a:t>
              </a:r>
            </a:p>
            <a:p>
              <a:pPr defTabSz="1299830"/>
              <a:r>
                <a:rPr lang="en-US" sz="2000" b="1" dirty="0">
                  <a:latin typeface="Trebuchet MS" panose="020B0603020202020204" pitchFamily="34" charset="0"/>
                  <a:cs typeface="Arial" pitchFamily="34" charset="0"/>
                  <a:sym typeface="Arial" pitchFamily="34" charset="0"/>
                </a:rPr>
                <a:t>Benefit</a:t>
              </a:r>
              <a:endParaRPr lang="en-US" sz="2800" dirty="0">
                <a:latin typeface="Trebuchet MS" panose="020B0603020202020204" pitchFamily="34" charset="0"/>
              </a:endParaRPr>
            </a:p>
          </p:txBody>
        </p:sp>
      </p:grpSp>
      <p:sp>
        <p:nvSpPr>
          <p:cNvPr id="9244" name="Line 28"/>
          <p:cNvSpPr>
            <a:spLocks noChangeShapeType="1"/>
          </p:cNvSpPr>
          <p:nvPr/>
        </p:nvSpPr>
        <p:spPr bwMode="auto">
          <a:xfrm flipV="1">
            <a:off x="4889543" y="5596745"/>
            <a:ext cx="0" cy="671400"/>
          </a:xfrm>
          <a:prstGeom prst="line">
            <a:avLst/>
          </a:prstGeom>
          <a:noFill/>
          <a:ln w="31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15" tIns="45708" rIns="91415" bIns="45708"/>
          <a:lstStyle/>
          <a:p>
            <a:endParaRPr lang="en-AU" sz="2800" dirty="0">
              <a:latin typeface="Trebuchet MS" panose="020B0603020202020204" pitchFamily="34" charset="0"/>
            </a:endParaRPr>
          </a:p>
        </p:txBody>
      </p:sp>
      <p:sp>
        <p:nvSpPr>
          <p:cNvPr id="9245" name="Line 29"/>
          <p:cNvSpPr>
            <a:spLocks noChangeShapeType="1"/>
          </p:cNvSpPr>
          <p:nvPr/>
        </p:nvSpPr>
        <p:spPr bwMode="auto">
          <a:xfrm flipV="1">
            <a:off x="6624681" y="5596745"/>
            <a:ext cx="0" cy="671400"/>
          </a:xfrm>
          <a:prstGeom prst="line">
            <a:avLst/>
          </a:prstGeom>
          <a:noFill/>
          <a:ln w="31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15" tIns="45708" rIns="91415" bIns="45708"/>
          <a:lstStyle/>
          <a:p>
            <a:endParaRPr lang="en-AU" sz="2800" dirty="0">
              <a:latin typeface="Trebuchet MS" panose="020B0603020202020204" pitchFamily="34" charset="0"/>
            </a:endParaRPr>
          </a:p>
        </p:txBody>
      </p:sp>
      <p:grpSp>
        <p:nvGrpSpPr>
          <p:cNvPr id="9246" name="Group 30"/>
          <p:cNvGrpSpPr>
            <a:grpSpLocks/>
          </p:cNvGrpSpPr>
          <p:nvPr/>
        </p:nvGrpSpPr>
        <p:grpSpPr bwMode="auto">
          <a:xfrm>
            <a:off x="7599411" y="6442809"/>
            <a:ext cx="2209795" cy="1341394"/>
            <a:chOff x="0" y="0"/>
            <a:chExt cx="175" cy="120"/>
          </a:xfrm>
        </p:grpSpPr>
        <p:sp>
          <p:nvSpPr>
            <p:cNvPr id="6206" name="Rectangle 31"/>
            <p:cNvSpPr>
              <a:spLocks/>
            </p:cNvSpPr>
            <p:nvPr/>
          </p:nvSpPr>
          <p:spPr bwMode="auto">
            <a:xfrm>
              <a:off x="0" y="0"/>
              <a:ext cx="175" cy="120"/>
            </a:xfrm>
            <a:prstGeom prst="rect">
              <a:avLst/>
            </a:prstGeom>
            <a:solidFill>
              <a:srgbClr val="CCFFFF"/>
            </a:solidFill>
            <a:ln w="22577">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AU" sz="2800" dirty="0">
                <a:latin typeface="Trebuchet MS" panose="020B0603020202020204" pitchFamily="34" charset="0"/>
              </a:endParaRPr>
            </a:p>
          </p:txBody>
        </p:sp>
        <p:sp>
          <p:nvSpPr>
            <p:cNvPr id="6207" name="Rectangle 32"/>
            <p:cNvSpPr>
              <a:spLocks/>
            </p:cNvSpPr>
            <p:nvPr/>
          </p:nvSpPr>
          <p:spPr bwMode="auto">
            <a:xfrm>
              <a:off x="5" y="24"/>
              <a:ext cx="164" cy="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nchor="ctr"/>
            <a:lstStyle/>
            <a:p>
              <a:pPr defTabSz="1299830"/>
              <a:r>
                <a:rPr lang="en-US" sz="2000" b="1" dirty="0">
                  <a:latin typeface="Trebuchet MS" panose="020B0603020202020204" pitchFamily="34" charset="0"/>
                  <a:cs typeface="Arial" pitchFamily="34" charset="0"/>
                  <a:sym typeface="Arial" pitchFamily="34" charset="0"/>
                </a:rPr>
                <a:t>Target</a:t>
              </a:r>
            </a:p>
            <a:p>
              <a:pPr defTabSz="1299830"/>
              <a:r>
                <a:rPr lang="en-US" sz="2000" b="1" dirty="0">
                  <a:latin typeface="Trebuchet MS" panose="020B0603020202020204" pitchFamily="34" charset="0"/>
                  <a:cs typeface="Arial" pitchFamily="34" charset="0"/>
                  <a:sym typeface="Arial" pitchFamily="34" charset="0"/>
                </a:rPr>
                <a:t>Goal</a:t>
              </a:r>
              <a:endParaRPr lang="en-US" sz="2800" dirty="0">
                <a:latin typeface="Trebuchet MS" panose="020B0603020202020204" pitchFamily="34" charset="0"/>
              </a:endParaRPr>
            </a:p>
          </p:txBody>
        </p:sp>
      </p:grpSp>
      <p:sp>
        <p:nvSpPr>
          <p:cNvPr id="9249" name="Line 33"/>
          <p:cNvSpPr>
            <a:spLocks noChangeShapeType="1"/>
          </p:cNvSpPr>
          <p:nvPr/>
        </p:nvSpPr>
        <p:spPr bwMode="auto">
          <a:xfrm flipV="1">
            <a:off x="7924844" y="5596745"/>
            <a:ext cx="0" cy="671400"/>
          </a:xfrm>
          <a:prstGeom prst="line">
            <a:avLst/>
          </a:prstGeom>
          <a:noFill/>
          <a:ln w="31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15" tIns="45708" rIns="91415" bIns="45708"/>
          <a:lstStyle/>
          <a:p>
            <a:endParaRPr lang="en-AU" sz="2800" dirty="0">
              <a:latin typeface="Trebuchet MS" panose="020B0603020202020204" pitchFamily="34" charset="0"/>
            </a:endParaRPr>
          </a:p>
        </p:txBody>
      </p:sp>
      <p:grpSp>
        <p:nvGrpSpPr>
          <p:cNvPr id="9250" name="Group 34"/>
          <p:cNvGrpSpPr>
            <a:grpSpLocks/>
          </p:cNvGrpSpPr>
          <p:nvPr/>
        </p:nvGrpSpPr>
        <p:grpSpPr bwMode="auto">
          <a:xfrm>
            <a:off x="597744" y="6442809"/>
            <a:ext cx="2211382" cy="1341394"/>
            <a:chOff x="0" y="0"/>
            <a:chExt cx="175" cy="120"/>
          </a:xfrm>
        </p:grpSpPr>
        <p:sp>
          <p:nvSpPr>
            <p:cNvPr id="6204" name="Rectangle 35"/>
            <p:cNvSpPr>
              <a:spLocks/>
            </p:cNvSpPr>
            <p:nvPr/>
          </p:nvSpPr>
          <p:spPr bwMode="auto">
            <a:xfrm>
              <a:off x="0" y="0"/>
              <a:ext cx="175" cy="120"/>
            </a:xfrm>
            <a:prstGeom prst="rect">
              <a:avLst/>
            </a:prstGeom>
            <a:solidFill>
              <a:srgbClr val="CCFFFF"/>
            </a:solidFill>
            <a:ln w="22577">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AU" sz="2800" dirty="0">
                <a:latin typeface="Trebuchet MS" panose="020B0603020202020204" pitchFamily="34" charset="0"/>
              </a:endParaRPr>
            </a:p>
          </p:txBody>
        </p:sp>
        <p:sp>
          <p:nvSpPr>
            <p:cNvPr id="6205" name="Rectangle 36"/>
            <p:cNvSpPr>
              <a:spLocks/>
            </p:cNvSpPr>
            <p:nvPr/>
          </p:nvSpPr>
          <p:spPr bwMode="auto">
            <a:xfrm>
              <a:off x="18" y="24"/>
              <a:ext cx="138" cy="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nchor="ctr"/>
            <a:lstStyle/>
            <a:p>
              <a:pPr defTabSz="1299830"/>
              <a:r>
                <a:rPr lang="en-US" sz="2000" b="1" dirty="0">
                  <a:latin typeface="Trebuchet MS" panose="020B0603020202020204" pitchFamily="34" charset="0"/>
                  <a:cs typeface="Arial" pitchFamily="34" charset="0"/>
                  <a:sym typeface="Arial" pitchFamily="34" charset="0"/>
                </a:rPr>
                <a:t>Threat </a:t>
              </a:r>
            </a:p>
            <a:p>
              <a:pPr defTabSz="1299830"/>
              <a:r>
                <a:rPr lang="en-US" sz="2000" b="1" dirty="0">
                  <a:latin typeface="Trebuchet MS" panose="020B0603020202020204" pitchFamily="34" charset="0"/>
                  <a:cs typeface="Arial" pitchFamily="34" charset="0"/>
                  <a:sym typeface="Arial" pitchFamily="34" charset="0"/>
                </a:rPr>
                <a:t>Goal</a:t>
              </a:r>
              <a:endParaRPr lang="en-US" sz="2800" dirty="0">
                <a:latin typeface="Trebuchet MS" panose="020B0603020202020204" pitchFamily="34" charset="0"/>
              </a:endParaRPr>
            </a:p>
          </p:txBody>
        </p:sp>
      </p:grpSp>
      <p:grpSp>
        <p:nvGrpSpPr>
          <p:cNvPr id="6195" name="Group 46"/>
          <p:cNvGrpSpPr>
            <a:grpSpLocks/>
          </p:cNvGrpSpPr>
          <p:nvPr/>
        </p:nvGrpSpPr>
        <p:grpSpPr bwMode="auto">
          <a:xfrm>
            <a:off x="10368529" y="5002218"/>
            <a:ext cx="2274881" cy="1397692"/>
            <a:chOff x="0" y="0"/>
            <a:chExt cx="180" cy="115"/>
          </a:xfrm>
        </p:grpSpPr>
        <p:sp>
          <p:nvSpPr>
            <p:cNvPr id="6197" name="Rectangle 47"/>
            <p:cNvSpPr>
              <a:spLocks/>
            </p:cNvSpPr>
            <p:nvPr/>
          </p:nvSpPr>
          <p:spPr bwMode="auto">
            <a:xfrm>
              <a:off x="0" y="0"/>
              <a:ext cx="180" cy="115"/>
            </a:xfrm>
            <a:prstGeom prst="rect">
              <a:avLst/>
            </a:prstGeom>
            <a:solidFill>
              <a:srgbClr val="CCFFFF"/>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AU" sz="2800" dirty="0">
                <a:latin typeface="Trebuchet MS" panose="020B0603020202020204" pitchFamily="34" charset="0"/>
              </a:endParaRPr>
            </a:p>
          </p:txBody>
        </p:sp>
        <p:sp>
          <p:nvSpPr>
            <p:cNvPr id="6198" name="Rectangle 48"/>
            <p:cNvSpPr>
              <a:spLocks/>
            </p:cNvSpPr>
            <p:nvPr/>
          </p:nvSpPr>
          <p:spPr bwMode="auto">
            <a:xfrm>
              <a:off x="12" y="21"/>
              <a:ext cx="156" cy="72"/>
            </a:xfrm>
            <a:prstGeom prst="rect">
              <a:avLst/>
            </a:prstGeom>
            <a:noFill/>
            <a:ln w="12700">
              <a:noFill/>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nchor="ctr"/>
            <a:lstStyle/>
            <a:p>
              <a:pPr defTabSz="1299830"/>
              <a:r>
                <a:rPr lang="en-US" sz="2000" b="1" dirty="0">
                  <a:latin typeface="Trebuchet MS" panose="020B0603020202020204" pitchFamily="34" charset="0"/>
                  <a:cs typeface="Arial" pitchFamily="34" charset="0"/>
                  <a:sym typeface="Arial" pitchFamily="34" charset="0"/>
                </a:rPr>
                <a:t>Target Goal</a:t>
              </a:r>
              <a:endParaRPr lang="en-US" sz="2800" dirty="0">
                <a:latin typeface="Trebuchet MS" panose="020B0603020202020204" pitchFamily="34" charset="0"/>
              </a:endParaRPr>
            </a:p>
          </p:txBody>
        </p:sp>
      </p:grpSp>
      <p:sp>
        <p:nvSpPr>
          <p:cNvPr id="6173" name="Rectangle 54"/>
          <p:cNvSpPr>
            <a:spLocks/>
          </p:cNvSpPr>
          <p:nvPr/>
        </p:nvSpPr>
        <p:spPr bwMode="auto">
          <a:xfrm>
            <a:off x="663626" y="8079250"/>
            <a:ext cx="7609550" cy="1505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6401" tIns="72231" rIns="126401" bIns="72231">
            <a:spAutoFit/>
          </a:bodyPr>
          <a:lstStyle/>
          <a:p>
            <a:pPr algn="l" defTabSz="1299830">
              <a:spcBef>
                <a:spcPts val="1000"/>
              </a:spcBef>
            </a:pPr>
            <a:r>
              <a:rPr lang="en-US" sz="2000" b="1" i="1" dirty="0">
                <a:latin typeface="Trebuchet MS" panose="020B0603020202020204" pitchFamily="34" charset="0"/>
                <a:ea typeface="Helvetica" charset="0"/>
                <a:cs typeface="Helvetica" charset="0"/>
                <a:sym typeface="Helvetica" charset="0"/>
              </a:rPr>
              <a:t>Different Types of Goals … Can be Developed at Varied Spots in the Targets-Health-Threats “Chain”</a:t>
            </a:r>
          </a:p>
          <a:p>
            <a:pPr algn="l" defTabSz="1299830">
              <a:spcBef>
                <a:spcPts val="1000"/>
              </a:spcBef>
            </a:pPr>
            <a:r>
              <a:rPr lang="en-US" sz="2000" b="1" i="1" dirty="0">
                <a:latin typeface="Trebuchet MS" panose="020B0603020202020204" pitchFamily="34" charset="0"/>
                <a:cs typeface="Helvetica" charset="0"/>
                <a:sym typeface="Helvetica" charset="0"/>
              </a:rPr>
              <a:t>We use this information in Step 9 to develop Road-Maps and later on the Monitoring Programs. </a:t>
            </a:r>
            <a:endParaRPr lang="en-US" sz="2800" dirty="0">
              <a:latin typeface="Trebuchet MS" panose="020B0603020202020204" pitchFamily="34" charset="0"/>
            </a:endParaRPr>
          </a:p>
        </p:txBody>
      </p:sp>
      <p:grpSp>
        <p:nvGrpSpPr>
          <p:cNvPr id="6174" name="Group 55"/>
          <p:cNvGrpSpPr>
            <a:grpSpLocks/>
          </p:cNvGrpSpPr>
          <p:nvPr/>
        </p:nvGrpSpPr>
        <p:grpSpPr bwMode="auto">
          <a:xfrm>
            <a:off x="9225014" y="3453276"/>
            <a:ext cx="2079619" cy="863831"/>
            <a:chOff x="0" y="0"/>
            <a:chExt cx="164" cy="77"/>
          </a:xfrm>
        </p:grpSpPr>
        <p:sp>
          <p:nvSpPr>
            <p:cNvPr id="6190" name="Rectangle 56"/>
            <p:cNvSpPr>
              <a:spLocks/>
            </p:cNvSpPr>
            <p:nvPr/>
          </p:nvSpPr>
          <p:spPr bwMode="auto">
            <a:xfrm>
              <a:off x="0" y="0"/>
              <a:ext cx="164" cy="77"/>
            </a:xfrm>
            <a:prstGeom prst="rect">
              <a:avLst/>
            </a:prstGeom>
            <a:solidFill>
              <a:srgbClr val="BAE4BB"/>
            </a:solidFill>
            <a:ln w="27093">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AU" sz="2800" dirty="0">
                <a:latin typeface="Trebuchet MS" panose="020B0603020202020204" pitchFamily="34" charset="0"/>
              </a:endParaRPr>
            </a:p>
          </p:txBody>
        </p:sp>
        <p:sp>
          <p:nvSpPr>
            <p:cNvPr id="6191" name="Rectangle 57"/>
            <p:cNvSpPr>
              <a:spLocks/>
            </p:cNvSpPr>
            <p:nvPr/>
          </p:nvSpPr>
          <p:spPr bwMode="auto">
            <a:xfrm>
              <a:off x="0" y="16"/>
              <a:ext cx="164" cy="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nchor="ctr"/>
            <a:lstStyle/>
            <a:p>
              <a:pPr defTabSz="1299830">
                <a:spcBef>
                  <a:spcPts val="1000"/>
                </a:spcBef>
              </a:pPr>
              <a:r>
                <a:rPr lang="en-US" sz="2000" b="1" dirty="0">
                  <a:latin typeface="Trebuchet MS" panose="020B0603020202020204" pitchFamily="34" charset="0"/>
                  <a:cs typeface="Arial" pitchFamily="34" charset="0"/>
                  <a:sym typeface="Arial" pitchFamily="34" charset="0"/>
                </a:rPr>
                <a:t>Target B</a:t>
              </a:r>
              <a:endParaRPr lang="en-US" sz="2800" dirty="0">
                <a:latin typeface="Trebuchet MS" panose="020B0603020202020204" pitchFamily="34" charset="0"/>
              </a:endParaRPr>
            </a:p>
          </p:txBody>
        </p:sp>
      </p:grpSp>
      <p:grpSp>
        <p:nvGrpSpPr>
          <p:cNvPr id="6175" name="Group 58"/>
          <p:cNvGrpSpPr>
            <a:grpSpLocks/>
          </p:cNvGrpSpPr>
          <p:nvPr/>
        </p:nvGrpSpPr>
        <p:grpSpPr bwMode="auto">
          <a:xfrm>
            <a:off x="6299254" y="3598109"/>
            <a:ext cx="2384418" cy="865235"/>
            <a:chOff x="0" y="0"/>
            <a:chExt cx="188" cy="77"/>
          </a:xfrm>
          <a:noFill/>
        </p:grpSpPr>
        <p:sp>
          <p:nvSpPr>
            <p:cNvPr id="6188" name="Rectangle 59"/>
            <p:cNvSpPr>
              <a:spLocks/>
            </p:cNvSpPr>
            <p:nvPr/>
          </p:nvSpPr>
          <p:spPr bwMode="auto">
            <a:xfrm>
              <a:off x="0" y="0"/>
              <a:ext cx="188" cy="77"/>
            </a:xfrm>
            <a:prstGeom prst="rect">
              <a:avLst/>
            </a:prstGeom>
            <a:grpFill/>
            <a:ln w="27093">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AU" sz="2800" dirty="0">
                <a:latin typeface="Trebuchet MS" panose="020B0603020202020204" pitchFamily="34" charset="0"/>
              </a:endParaRPr>
            </a:p>
          </p:txBody>
        </p:sp>
        <p:sp>
          <p:nvSpPr>
            <p:cNvPr id="6189" name="Rectangle 60"/>
            <p:cNvSpPr>
              <a:spLocks/>
            </p:cNvSpPr>
            <p:nvPr/>
          </p:nvSpPr>
          <p:spPr bwMode="auto">
            <a:xfrm>
              <a:off x="0" y="0"/>
              <a:ext cx="188" cy="77"/>
            </a:xfrm>
            <a:prstGeom prst="rect">
              <a:avLst/>
            </a:prstGeom>
            <a:grp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nchor="ctr"/>
            <a:lstStyle/>
            <a:p>
              <a:pPr defTabSz="1299830">
                <a:spcBef>
                  <a:spcPts val="1000"/>
                </a:spcBef>
              </a:pPr>
              <a:r>
                <a:rPr lang="en-US" sz="2000" b="1" dirty="0">
                  <a:latin typeface="Trebuchet MS" panose="020B0603020202020204" pitchFamily="34" charset="0"/>
                  <a:cs typeface="Arial" pitchFamily="34" charset="0"/>
                  <a:sym typeface="Arial" pitchFamily="34" charset="0"/>
                </a:rPr>
                <a:t>Health Attribute</a:t>
              </a:r>
              <a:endParaRPr lang="en-US" sz="2800" dirty="0">
                <a:latin typeface="Trebuchet MS" panose="020B0603020202020204" pitchFamily="34" charset="0"/>
              </a:endParaRPr>
            </a:p>
          </p:txBody>
        </p:sp>
      </p:grpSp>
      <p:grpSp>
        <p:nvGrpSpPr>
          <p:cNvPr id="6176" name="Group 61"/>
          <p:cNvGrpSpPr>
            <a:grpSpLocks/>
          </p:cNvGrpSpPr>
          <p:nvPr/>
        </p:nvGrpSpPr>
        <p:grpSpPr bwMode="auto">
          <a:xfrm>
            <a:off x="6299254" y="4680784"/>
            <a:ext cx="2384418" cy="865235"/>
            <a:chOff x="0" y="0"/>
            <a:chExt cx="188" cy="77"/>
          </a:xfrm>
          <a:noFill/>
        </p:grpSpPr>
        <p:sp>
          <p:nvSpPr>
            <p:cNvPr id="6186" name="Rectangle 62"/>
            <p:cNvSpPr>
              <a:spLocks/>
            </p:cNvSpPr>
            <p:nvPr/>
          </p:nvSpPr>
          <p:spPr bwMode="auto">
            <a:xfrm>
              <a:off x="0" y="0"/>
              <a:ext cx="188" cy="77"/>
            </a:xfrm>
            <a:prstGeom prst="rect">
              <a:avLst/>
            </a:prstGeom>
            <a:grpFill/>
            <a:ln w="27093">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AU" sz="2800" dirty="0">
                <a:latin typeface="Trebuchet MS" panose="020B0603020202020204" pitchFamily="34" charset="0"/>
              </a:endParaRPr>
            </a:p>
          </p:txBody>
        </p:sp>
        <p:sp>
          <p:nvSpPr>
            <p:cNvPr id="6187" name="Rectangle 63"/>
            <p:cNvSpPr>
              <a:spLocks/>
            </p:cNvSpPr>
            <p:nvPr/>
          </p:nvSpPr>
          <p:spPr bwMode="auto">
            <a:xfrm>
              <a:off x="0" y="0"/>
              <a:ext cx="188" cy="74"/>
            </a:xfrm>
            <a:prstGeom prst="rect">
              <a:avLst/>
            </a:prstGeom>
            <a:grp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nchor="ctr"/>
            <a:lstStyle/>
            <a:p>
              <a:pPr defTabSz="1299830">
                <a:spcBef>
                  <a:spcPts val="1000"/>
                </a:spcBef>
              </a:pPr>
              <a:r>
                <a:rPr lang="en-US" sz="2000" b="1" dirty="0">
                  <a:latin typeface="Trebuchet MS" panose="020B0603020202020204" pitchFamily="34" charset="0"/>
                  <a:cs typeface="Arial" pitchFamily="34" charset="0"/>
                  <a:sym typeface="Arial" pitchFamily="34" charset="0"/>
                </a:rPr>
                <a:t>Health Attribute</a:t>
              </a:r>
              <a:endParaRPr lang="en-US" sz="2800" dirty="0">
                <a:latin typeface="Trebuchet MS" panose="020B0603020202020204" pitchFamily="34" charset="0"/>
              </a:endParaRPr>
            </a:p>
          </p:txBody>
        </p:sp>
      </p:grpSp>
      <p:grpSp>
        <p:nvGrpSpPr>
          <p:cNvPr id="6177" name="Group 64"/>
          <p:cNvGrpSpPr>
            <a:grpSpLocks/>
          </p:cNvGrpSpPr>
          <p:nvPr/>
        </p:nvGrpSpPr>
        <p:grpSpPr bwMode="auto">
          <a:xfrm>
            <a:off x="663626" y="3875630"/>
            <a:ext cx="2079619" cy="766913"/>
            <a:chOff x="0" y="0"/>
            <a:chExt cx="164" cy="69"/>
          </a:xfrm>
        </p:grpSpPr>
        <p:sp>
          <p:nvSpPr>
            <p:cNvPr id="6184" name="Rectangle 65"/>
            <p:cNvSpPr>
              <a:spLocks/>
            </p:cNvSpPr>
            <p:nvPr/>
          </p:nvSpPr>
          <p:spPr bwMode="auto">
            <a:xfrm>
              <a:off x="0" y="0"/>
              <a:ext cx="164" cy="69"/>
            </a:xfrm>
            <a:prstGeom prst="rect">
              <a:avLst/>
            </a:prstGeom>
            <a:solidFill>
              <a:srgbClr val="DB9595"/>
            </a:solidFill>
            <a:ln w="27093">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AU" sz="2800" dirty="0">
                <a:latin typeface="Trebuchet MS" panose="020B0603020202020204" pitchFamily="34" charset="0"/>
              </a:endParaRPr>
            </a:p>
          </p:txBody>
        </p:sp>
        <p:sp>
          <p:nvSpPr>
            <p:cNvPr id="6185" name="Rectangle 66"/>
            <p:cNvSpPr>
              <a:spLocks/>
            </p:cNvSpPr>
            <p:nvPr/>
          </p:nvSpPr>
          <p:spPr bwMode="auto">
            <a:xfrm>
              <a:off x="0" y="12"/>
              <a:ext cx="164" cy="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nchor="ctr"/>
            <a:lstStyle/>
            <a:p>
              <a:pPr defTabSz="1299830">
                <a:spcBef>
                  <a:spcPts val="1000"/>
                </a:spcBef>
              </a:pPr>
              <a:r>
                <a:rPr lang="en-US" sz="2000" b="1" dirty="0">
                  <a:latin typeface="Trebuchet MS" panose="020B0603020202020204" pitchFamily="34" charset="0"/>
                  <a:cs typeface="Arial" pitchFamily="34" charset="0"/>
                  <a:sym typeface="Arial" pitchFamily="34" charset="0"/>
                </a:rPr>
                <a:t>Cause</a:t>
              </a:r>
              <a:endParaRPr lang="en-US" sz="2800" dirty="0">
                <a:latin typeface="Trebuchet MS" panose="020B0603020202020204" pitchFamily="34" charset="0"/>
              </a:endParaRPr>
            </a:p>
          </p:txBody>
        </p:sp>
      </p:grpSp>
      <p:grpSp>
        <p:nvGrpSpPr>
          <p:cNvPr id="6178" name="Group 67"/>
          <p:cNvGrpSpPr>
            <a:grpSpLocks/>
          </p:cNvGrpSpPr>
          <p:nvPr/>
        </p:nvGrpSpPr>
        <p:grpSpPr bwMode="auto">
          <a:xfrm>
            <a:off x="3373487" y="3599934"/>
            <a:ext cx="2079619" cy="766913"/>
            <a:chOff x="0" y="0"/>
            <a:chExt cx="164" cy="69"/>
          </a:xfrm>
          <a:solidFill>
            <a:srgbClr val="9696FF"/>
          </a:solidFill>
        </p:grpSpPr>
        <p:sp>
          <p:nvSpPr>
            <p:cNvPr id="6182" name="Rectangle 68"/>
            <p:cNvSpPr>
              <a:spLocks/>
            </p:cNvSpPr>
            <p:nvPr/>
          </p:nvSpPr>
          <p:spPr bwMode="auto">
            <a:xfrm>
              <a:off x="0" y="0"/>
              <a:ext cx="164" cy="69"/>
            </a:xfrm>
            <a:prstGeom prst="rect">
              <a:avLst/>
            </a:prstGeom>
            <a:grpFill/>
            <a:ln w="27093">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AU" sz="2800" dirty="0">
                <a:latin typeface="Trebuchet MS" panose="020B0603020202020204" pitchFamily="34" charset="0"/>
              </a:endParaRPr>
            </a:p>
          </p:txBody>
        </p:sp>
        <p:sp>
          <p:nvSpPr>
            <p:cNvPr id="6183" name="Rectangle 69"/>
            <p:cNvSpPr>
              <a:spLocks/>
            </p:cNvSpPr>
            <p:nvPr/>
          </p:nvSpPr>
          <p:spPr bwMode="auto">
            <a:xfrm>
              <a:off x="0" y="12"/>
              <a:ext cx="164" cy="45"/>
            </a:xfrm>
            <a:prstGeom prst="rect">
              <a:avLst/>
            </a:prstGeom>
            <a:grp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nchor="ctr"/>
            <a:lstStyle/>
            <a:p>
              <a:pPr defTabSz="1299830">
                <a:spcBef>
                  <a:spcPts val="1000"/>
                </a:spcBef>
              </a:pPr>
              <a:r>
                <a:rPr lang="en-US" sz="2000" b="1" dirty="0">
                  <a:latin typeface="Trebuchet MS" panose="020B0603020202020204" pitchFamily="34" charset="0"/>
                  <a:cs typeface="Arial" pitchFamily="34" charset="0"/>
                  <a:sym typeface="Arial" pitchFamily="34" charset="0"/>
                </a:rPr>
                <a:t>Problem</a:t>
              </a:r>
              <a:endParaRPr lang="en-US" sz="2800" dirty="0">
                <a:latin typeface="Trebuchet MS" panose="020B0603020202020204" pitchFamily="34" charset="0"/>
              </a:endParaRPr>
            </a:p>
          </p:txBody>
        </p:sp>
      </p:grpSp>
      <p:grpSp>
        <p:nvGrpSpPr>
          <p:cNvPr id="6179" name="Group 70"/>
          <p:cNvGrpSpPr>
            <a:grpSpLocks/>
          </p:cNvGrpSpPr>
          <p:nvPr/>
        </p:nvGrpSpPr>
        <p:grpSpPr bwMode="auto">
          <a:xfrm>
            <a:off x="3373488" y="4742407"/>
            <a:ext cx="2079619" cy="766913"/>
            <a:chOff x="0" y="0"/>
            <a:chExt cx="164" cy="69"/>
          </a:xfrm>
          <a:solidFill>
            <a:srgbClr val="9696FF"/>
          </a:solidFill>
        </p:grpSpPr>
        <p:sp>
          <p:nvSpPr>
            <p:cNvPr id="6180" name="Rectangle 71"/>
            <p:cNvSpPr>
              <a:spLocks/>
            </p:cNvSpPr>
            <p:nvPr/>
          </p:nvSpPr>
          <p:spPr bwMode="auto">
            <a:xfrm>
              <a:off x="0" y="0"/>
              <a:ext cx="164" cy="69"/>
            </a:xfrm>
            <a:prstGeom prst="rect">
              <a:avLst/>
            </a:prstGeom>
            <a:grpFill/>
            <a:ln w="27093">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AU" sz="2800" dirty="0">
                <a:latin typeface="Trebuchet MS" panose="020B0603020202020204" pitchFamily="34" charset="0"/>
              </a:endParaRPr>
            </a:p>
          </p:txBody>
        </p:sp>
        <p:sp>
          <p:nvSpPr>
            <p:cNvPr id="6181" name="Rectangle 72"/>
            <p:cNvSpPr>
              <a:spLocks/>
            </p:cNvSpPr>
            <p:nvPr/>
          </p:nvSpPr>
          <p:spPr bwMode="auto">
            <a:xfrm>
              <a:off x="0" y="12"/>
              <a:ext cx="164" cy="45"/>
            </a:xfrm>
            <a:prstGeom prst="rect">
              <a:avLst/>
            </a:prstGeom>
            <a:grp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nchor="ctr"/>
            <a:lstStyle/>
            <a:p>
              <a:pPr defTabSz="1299830">
                <a:spcBef>
                  <a:spcPts val="1000"/>
                </a:spcBef>
              </a:pPr>
              <a:r>
                <a:rPr lang="en-US" sz="2000" b="1" dirty="0">
                  <a:latin typeface="Trebuchet MS" panose="020B0603020202020204" pitchFamily="34" charset="0"/>
                  <a:cs typeface="Arial" pitchFamily="34" charset="0"/>
                  <a:sym typeface="Arial" pitchFamily="34" charset="0"/>
                </a:rPr>
                <a:t>Problem</a:t>
              </a:r>
              <a:endParaRPr lang="en-US" sz="2800" dirty="0">
                <a:latin typeface="Trebuchet MS" panose="020B0603020202020204" pitchFamily="34" charset="0"/>
              </a:endParaRPr>
            </a:p>
          </p:txBody>
        </p:sp>
      </p:grpSp>
      <p:cxnSp>
        <p:nvCxnSpPr>
          <p:cNvPr id="16" name="Straight Arrow Connector 15"/>
          <p:cNvCxnSpPr>
            <a:stCxn id="6184" idx="3"/>
            <a:endCxn id="6181" idx="1"/>
          </p:cNvCxnSpPr>
          <p:nvPr/>
        </p:nvCxnSpPr>
        <p:spPr>
          <a:xfrm>
            <a:off x="2743245" y="4259087"/>
            <a:ext cx="630243" cy="86677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185" idx="3"/>
            <a:endCxn id="6182" idx="1"/>
          </p:cNvCxnSpPr>
          <p:nvPr/>
        </p:nvCxnSpPr>
        <p:spPr>
          <a:xfrm flipV="1">
            <a:off x="2743245" y="3983391"/>
            <a:ext cx="630242" cy="2756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 name="Line 28"/>
          <p:cNvSpPr>
            <a:spLocks noChangeShapeType="1"/>
          </p:cNvSpPr>
          <p:nvPr/>
        </p:nvSpPr>
        <p:spPr bwMode="auto">
          <a:xfrm flipV="1">
            <a:off x="1695998" y="5040244"/>
            <a:ext cx="0" cy="671400"/>
          </a:xfrm>
          <a:prstGeom prst="line">
            <a:avLst/>
          </a:prstGeom>
          <a:noFill/>
          <a:ln w="31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15" tIns="45708" rIns="91415" bIns="45708"/>
          <a:lstStyle/>
          <a:p>
            <a:endParaRPr lang="en-AU" sz="2800" dirty="0">
              <a:latin typeface="Trebuchet MS" panose="020B0603020202020204" pitchFamily="34" charset="0"/>
            </a:endParaRPr>
          </a:p>
        </p:txBody>
      </p:sp>
      <p:cxnSp>
        <p:nvCxnSpPr>
          <p:cNvPr id="20" name="Straight Arrow Connector 19"/>
          <p:cNvCxnSpPr>
            <a:stCxn id="6186" idx="3"/>
            <a:endCxn id="6190" idx="1"/>
          </p:cNvCxnSpPr>
          <p:nvPr/>
        </p:nvCxnSpPr>
        <p:spPr>
          <a:xfrm flipV="1">
            <a:off x="8683672" y="3885192"/>
            <a:ext cx="541342" cy="12282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0728569" y="4499297"/>
            <a:ext cx="432048" cy="4670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55F0CC-6962-424F-B223-672023716973}"/>
              </a:ext>
            </a:extLst>
          </p:cNvPr>
          <p:cNvSpPr>
            <a:spLocks noGrp="1"/>
          </p:cNvSpPr>
          <p:nvPr>
            <p:ph idx="1"/>
          </p:nvPr>
        </p:nvSpPr>
        <p:spPr/>
        <p:txBody>
          <a:bodyPr/>
          <a:lstStyle/>
          <a:p>
            <a:r>
              <a:rPr lang="en-AU" dirty="0"/>
              <a:t>What are goals?</a:t>
            </a:r>
          </a:p>
          <a:p>
            <a:r>
              <a:rPr lang="en-AU" b="1" dirty="0">
                <a:solidFill>
                  <a:srgbClr val="0070C0"/>
                </a:solidFill>
              </a:rPr>
              <a:t>How to develop goals?</a:t>
            </a:r>
          </a:p>
          <a:p>
            <a:r>
              <a:rPr lang="en-AU" dirty="0"/>
              <a:t>Examples and hints</a:t>
            </a:r>
          </a:p>
          <a:p>
            <a:pPr marL="0" indent="0">
              <a:buNone/>
            </a:pPr>
            <a:endParaRPr lang="en-AU" dirty="0"/>
          </a:p>
        </p:txBody>
      </p:sp>
      <p:sp>
        <p:nvSpPr>
          <p:cNvPr id="3" name="Text Placeholder 2">
            <a:extLst>
              <a:ext uri="{FF2B5EF4-FFF2-40B4-BE49-F238E27FC236}">
                <a16:creationId xmlns:a16="http://schemas.microsoft.com/office/drawing/2014/main" id="{05E3CBBA-3947-4E70-B51E-74DDB25452B6}"/>
              </a:ext>
            </a:extLst>
          </p:cNvPr>
          <p:cNvSpPr>
            <a:spLocks noGrp="1"/>
          </p:cNvSpPr>
          <p:nvPr>
            <p:ph type="body" sz="quarter" idx="13"/>
          </p:nvPr>
        </p:nvSpPr>
        <p:spPr/>
        <p:txBody>
          <a:bodyPr/>
          <a:lstStyle/>
          <a:p>
            <a:r>
              <a:rPr lang="en-AU" dirty="0"/>
              <a:t>Making the Plan</a:t>
            </a:r>
          </a:p>
        </p:txBody>
      </p:sp>
      <p:sp>
        <p:nvSpPr>
          <p:cNvPr id="4" name="Text Placeholder 3">
            <a:extLst>
              <a:ext uri="{FF2B5EF4-FFF2-40B4-BE49-F238E27FC236}">
                <a16:creationId xmlns:a16="http://schemas.microsoft.com/office/drawing/2014/main" id="{4515A0DD-BB98-4D0D-9316-EAA18E8A2D78}"/>
              </a:ext>
            </a:extLst>
          </p:cNvPr>
          <p:cNvSpPr>
            <a:spLocks noGrp="1"/>
          </p:cNvSpPr>
          <p:nvPr>
            <p:ph type="body" sz="quarter" idx="14"/>
          </p:nvPr>
        </p:nvSpPr>
        <p:spPr/>
        <p:txBody>
          <a:bodyPr>
            <a:normAutofit/>
          </a:bodyPr>
          <a:lstStyle/>
          <a:p>
            <a:r>
              <a:rPr lang="en-AU" dirty="0"/>
              <a:t>Goals</a:t>
            </a:r>
          </a:p>
        </p:txBody>
      </p:sp>
      <p:sp>
        <p:nvSpPr>
          <p:cNvPr id="5" name="Text Placeholder 4">
            <a:extLst>
              <a:ext uri="{FF2B5EF4-FFF2-40B4-BE49-F238E27FC236}">
                <a16:creationId xmlns:a16="http://schemas.microsoft.com/office/drawing/2014/main" id="{321183DA-3C8B-44BD-B5B3-341FE5899677}"/>
              </a:ext>
            </a:extLst>
          </p:cNvPr>
          <p:cNvSpPr>
            <a:spLocks noGrp="1"/>
          </p:cNvSpPr>
          <p:nvPr>
            <p:ph type="body" sz="quarter" idx="15"/>
          </p:nvPr>
        </p:nvSpPr>
        <p:spPr/>
        <p:txBody>
          <a:bodyPr/>
          <a:lstStyle/>
          <a:p>
            <a:r>
              <a:rPr lang="en-AU" dirty="0"/>
              <a:t>Overview presentation</a:t>
            </a:r>
          </a:p>
        </p:txBody>
      </p:sp>
    </p:spTree>
    <p:extLst>
      <p:ext uri="{BB962C8B-B14F-4D97-AF65-F5344CB8AC3E}">
        <p14:creationId xmlns:p14="http://schemas.microsoft.com/office/powerpoint/2010/main" val="31731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bwMode="auto">
      <p:bgPr>
        <a:solidFill>
          <a:srgbClr val="FBFDFF"/>
        </a:solidFill>
        <a:effectLst/>
      </p:bgPr>
    </p:bg>
    <p:spTree>
      <p:nvGrpSpPr>
        <p:cNvPr id="1" name=""/>
        <p:cNvGrpSpPr/>
        <p:nvPr/>
      </p:nvGrpSpPr>
      <p:grpSpPr>
        <a:xfrm>
          <a:off x="0" y="0"/>
          <a:ext cx="0" cy="0"/>
          <a:chOff x="0" y="0"/>
          <a:chExt cx="0" cy="0"/>
        </a:xfrm>
      </p:grpSpPr>
      <p:sp>
        <p:nvSpPr>
          <p:cNvPr id="5124" name="Rectangle 3"/>
          <p:cNvSpPr>
            <a:spLocks noGrp="1" noChangeArrowheads="1"/>
          </p:cNvSpPr>
          <p:nvPr>
            <p:ph idx="1"/>
          </p:nvPr>
        </p:nvSpPr>
        <p:spPr>
          <a:xfrm>
            <a:off x="650240" y="2275844"/>
            <a:ext cx="11972840" cy="6436925"/>
          </a:xfrm>
        </p:spPr>
        <p:txBody>
          <a:bodyPr>
            <a:normAutofit/>
          </a:bodyPr>
          <a:lstStyle/>
          <a:p>
            <a:r>
              <a:rPr lang="en-US" b="1" dirty="0">
                <a:solidFill>
                  <a:srgbClr val="0070C0"/>
                </a:solidFill>
                <a:sym typeface="Helvetica" charset="0"/>
              </a:rPr>
              <a:t>Improve the health of a target </a:t>
            </a:r>
            <a:r>
              <a:rPr lang="en-US" dirty="0">
                <a:sym typeface="Helvetica" charset="0"/>
              </a:rPr>
              <a:t>(</a:t>
            </a:r>
            <a:r>
              <a:rPr lang="en-US" dirty="0">
                <a:solidFill>
                  <a:srgbClr val="C15046"/>
                </a:solidFill>
                <a:sym typeface="Helvetica" charset="0"/>
              </a:rPr>
              <a:t>Poor</a:t>
            </a:r>
            <a:r>
              <a:rPr lang="en-US" dirty="0">
                <a:sym typeface="Helvetica" charset="0"/>
              </a:rPr>
              <a:t> or </a:t>
            </a:r>
            <a:r>
              <a:rPr lang="en-US" dirty="0">
                <a:solidFill>
                  <a:srgbClr val="EFD61D"/>
                </a:solidFill>
                <a:sym typeface="Helvetica" charset="0"/>
              </a:rPr>
              <a:t>Fair</a:t>
            </a:r>
            <a:r>
              <a:rPr lang="en-US" dirty="0">
                <a:sym typeface="Helvetica" charset="0"/>
              </a:rPr>
              <a:t>)</a:t>
            </a:r>
          </a:p>
          <a:p>
            <a:pPr lvl="1"/>
            <a:r>
              <a:rPr lang="en-US" dirty="0">
                <a:sym typeface="Helvetica" charset="0"/>
              </a:rPr>
              <a:t>Target goals should typically describe the </a:t>
            </a:r>
            <a:r>
              <a:rPr lang="en-US" b="1" dirty="0">
                <a:sym typeface="Helvetica" charset="0"/>
              </a:rPr>
              <a:t>“</a:t>
            </a:r>
            <a:r>
              <a:rPr lang="en-US" b="1" dirty="0">
                <a:solidFill>
                  <a:srgbClr val="BAE5BA"/>
                </a:solidFill>
                <a:sym typeface="Helvetica" charset="0"/>
              </a:rPr>
              <a:t>Good</a:t>
            </a:r>
            <a:r>
              <a:rPr lang="en-US" b="1" dirty="0">
                <a:sym typeface="Helvetica" charset="0"/>
              </a:rPr>
              <a:t>” </a:t>
            </a:r>
            <a:r>
              <a:rPr lang="en-US" dirty="0">
                <a:sym typeface="Helvetica" charset="0"/>
              </a:rPr>
              <a:t>rating for an attribute </a:t>
            </a:r>
          </a:p>
          <a:p>
            <a:pPr lvl="1"/>
            <a:endParaRPr lang="en-US" dirty="0">
              <a:sym typeface="Helvetica" charset="0"/>
            </a:endParaRPr>
          </a:p>
          <a:p>
            <a:r>
              <a:rPr lang="en-US" b="1" dirty="0">
                <a:solidFill>
                  <a:srgbClr val="0070C0"/>
                </a:solidFill>
                <a:sym typeface="Helvetica" charset="0"/>
              </a:rPr>
              <a:t>Reduce a critical threat </a:t>
            </a:r>
            <a:r>
              <a:rPr lang="en-US" dirty="0">
                <a:sym typeface="Helvetica" charset="0"/>
              </a:rPr>
              <a:t>(</a:t>
            </a:r>
            <a:r>
              <a:rPr lang="en-US" dirty="0">
                <a:solidFill>
                  <a:srgbClr val="C15046"/>
                </a:solidFill>
                <a:sym typeface="Helvetica" charset="0"/>
              </a:rPr>
              <a:t>Very High </a:t>
            </a:r>
            <a:r>
              <a:rPr lang="en-US" dirty="0">
                <a:sym typeface="Helvetica" charset="0"/>
              </a:rPr>
              <a:t>or </a:t>
            </a:r>
            <a:r>
              <a:rPr lang="en-US" dirty="0">
                <a:solidFill>
                  <a:srgbClr val="EFD61D"/>
                </a:solidFill>
                <a:sym typeface="Helvetica" charset="0"/>
              </a:rPr>
              <a:t>High</a:t>
            </a:r>
            <a:r>
              <a:rPr lang="en-US" dirty="0">
                <a:sym typeface="Helvetica" charset="0"/>
              </a:rPr>
              <a:t>) </a:t>
            </a:r>
          </a:p>
          <a:p>
            <a:pPr lvl="1"/>
            <a:r>
              <a:rPr lang="en-US" dirty="0">
                <a:sym typeface="Helvetica" charset="0"/>
              </a:rPr>
              <a:t>Threat goals should describe what is required to reduce a threat to at least a </a:t>
            </a:r>
            <a:r>
              <a:rPr lang="en-US" b="1" dirty="0">
                <a:sym typeface="Helvetica" charset="0"/>
              </a:rPr>
              <a:t>“</a:t>
            </a:r>
            <a:r>
              <a:rPr lang="en-US" b="1" dirty="0">
                <a:solidFill>
                  <a:srgbClr val="BAE5BA"/>
                </a:solidFill>
                <a:sym typeface="Helvetica" charset="0"/>
              </a:rPr>
              <a:t>Medium</a:t>
            </a:r>
            <a:r>
              <a:rPr lang="en-US" b="1" dirty="0">
                <a:sym typeface="Helvetica" charset="0"/>
              </a:rPr>
              <a:t>” </a:t>
            </a:r>
            <a:r>
              <a:rPr lang="en-US" dirty="0">
                <a:sym typeface="Helvetica" charset="0"/>
              </a:rPr>
              <a:t>ranking</a:t>
            </a:r>
          </a:p>
          <a:p>
            <a:pPr marL="0" indent="0">
              <a:buNone/>
            </a:pPr>
            <a:endParaRPr lang="en-US" dirty="0">
              <a:sym typeface="Helvetica" charset="0"/>
            </a:endParaRPr>
          </a:p>
        </p:txBody>
      </p:sp>
      <p:sp>
        <p:nvSpPr>
          <p:cNvPr id="9" name="Text Placeholder 3"/>
          <p:cNvSpPr>
            <a:spLocks noGrp="1"/>
          </p:cNvSpPr>
          <p:nvPr>
            <p:ph type="body" sz="quarter" idx="13"/>
          </p:nvPr>
        </p:nvSpPr>
        <p:spPr>
          <a:xfrm>
            <a:off x="-29896" y="-3737"/>
            <a:ext cx="12982222" cy="657014"/>
          </a:xfrm>
        </p:spPr>
        <p:txBody>
          <a:bodyPr/>
          <a:lstStyle/>
          <a:p>
            <a:r>
              <a:rPr lang="en-AU" dirty="0"/>
              <a:t>Making the Plan</a:t>
            </a:r>
          </a:p>
        </p:txBody>
      </p:sp>
      <p:sp>
        <p:nvSpPr>
          <p:cNvPr id="10" name="Text Placeholder 4"/>
          <p:cNvSpPr>
            <a:spLocks noGrp="1"/>
          </p:cNvSpPr>
          <p:nvPr>
            <p:ph type="body" sz="quarter" idx="14"/>
          </p:nvPr>
        </p:nvSpPr>
        <p:spPr>
          <a:xfrm>
            <a:off x="0" y="712679"/>
            <a:ext cx="4009813" cy="918916"/>
          </a:xfrm>
        </p:spPr>
        <p:txBody>
          <a:bodyPr/>
          <a:lstStyle/>
          <a:p>
            <a:r>
              <a:rPr lang="en-AU" dirty="0"/>
              <a:t>Goals</a:t>
            </a:r>
          </a:p>
        </p:txBody>
      </p:sp>
      <p:sp>
        <p:nvSpPr>
          <p:cNvPr id="11" name="Text Placeholder 5"/>
          <p:cNvSpPr>
            <a:spLocks noGrp="1"/>
          </p:cNvSpPr>
          <p:nvPr>
            <p:ph type="body" sz="quarter" idx="15"/>
          </p:nvPr>
        </p:nvSpPr>
        <p:spPr>
          <a:xfrm>
            <a:off x="4057227" y="866987"/>
            <a:ext cx="8947573" cy="650240"/>
          </a:xfrm>
        </p:spPr>
        <p:txBody>
          <a:bodyPr>
            <a:normAutofit lnSpcReduction="10000"/>
          </a:bodyPr>
          <a:lstStyle/>
          <a:p>
            <a:r>
              <a:rPr lang="en-AU" dirty="0">
                <a:solidFill>
                  <a:schemeClr val="tx1"/>
                </a:solidFill>
              </a:rPr>
              <a:t>Each Goal is designed to</a:t>
            </a:r>
          </a:p>
        </p:txBody>
      </p:sp>
      <p:pic>
        <p:nvPicPr>
          <p:cNvPr id="1060" name="Picture 36">
            <a:extLst>
              <a:ext uri="{FF2B5EF4-FFF2-40B4-BE49-F238E27FC236}">
                <a16:creationId xmlns:a16="http://schemas.microsoft.com/office/drawing/2014/main" id="{8FA3644D-7628-43AE-9621-BD18B79C6B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8841" y="1117319"/>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a:extLst>
              <a:ext uri="{FF2B5EF4-FFF2-40B4-BE49-F238E27FC236}">
                <a16:creationId xmlns:a16="http://schemas.microsoft.com/office/drawing/2014/main" id="{7A97F59A-66C4-4F5E-A2C7-1835A0D28F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8841" y="1117319"/>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a:extLst>
              <a:ext uri="{FF2B5EF4-FFF2-40B4-BE49-F238E27FC236}">
                <a16:creationId xmlns:a16="http://schemas.microsoft.com/office/drawing/2014/main" id="{025D14F5-710B-49D6-AE18-1641D5122A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8841" y="1117319"/>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a:extLst>
              <a:ext uri="{FF2B5EF4-FFF2-40B4-BE49-F238E27FC236}">
                <a16:creationId xmlns:a16="http://schemas.microsoft.com/office/drawing/2014/main" id="{AC0F926B-F2CD-4EFE-BC2C-52C9F05031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8841" y="1117319"/>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a:extLst>
              <a:ext uri="{FF2B5EF4-FFF2-40B4-BE49-F238E27FC236}">
                <a16:creationId xmlns:a16="http://schemas.microsoft.com/office/drawing/2014/main" id="{183A3033-D814-42E3-B201-84C5CE7CF4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8841" y="1117319"/>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a:extLst>
              <a:ext uri="{FF2B5EF4-FFF2-40B4-BE49-F238E27FC236}">
                <a16:creationId xmlns:a16="http://schemas.microsoft.com/office/drawing/2014/main" id="{FDFE7EB5-0B59-4241-950D-6D2EE1C2A9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8841" y="1117319"/>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a:extLst>
              <a:ext uri="{FF2B5EF4-FFF2-40B4-BE49-F238E27FC236}">
                <a16:creationId xmlns:a16="http://schemas.microsoft.com/office/drawing/2014/main" id="{8C4388C5-0154-480C-8D94-D7CAF6880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8841" y="1117319"/>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a:extLst>
              <a:ext uri="{FF2B5EF4-FFF2-40B4-BE49-F238E27FC236}">
                <a16:creationId xmlns:a16="http://schemas.microsoft.com/office/drawing/2014/main" id="{61EBECBC-97E8-472C-B3D9-D8CE9C8789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8841" y="1117319"/>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60545285-85BC-477F-B3B7-A2358690E4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8841" y="1117319"/>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a:extLst>
              <a:ext uri="{FF2B5EF4-FFF2-40B4-BE49-F238E27FC236}">
                <a16:creationId xmlns:a16="http://schemas.microsoft.com/office/drawing/2014/main" id="{18B9FEEC-E51C-4ACF-8F10-132BAB1A0B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8841" y="1117319"/>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701C03F4-36AE-4A8B-ADED-15FFA321A6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8841" y="1117319"/>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a:extLst>
              <a:ext uri="{FF2B5EF4-FFF2-40B4-BE49-F238E27FC236}">
                <a16:creationId xmlns:a16="http://schemas.microsoft.com/office/drawing/2014/main" id="{307C9BA9-A0FD-4A81-9A93-E7DC5201FA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8841" y="1117319"/>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227A11E1-130E-4544-B8DB-42EC1C28C8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8841" y="1117319"/>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a:extLst>
              <a:ext uri="{FF2B5EF4-FFF2-40B4-BE49-F238E27FC236}">
                <a16:creationId xmlns:a16="http://schemas.microsoft.com/office/drawing/2014/main" id="{64D56F55-DCDE-4819-A99C-7FB70C3AD6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8841" y="1117319"/>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29F48BC3-57C6-4ADD-B485-6630442354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8841" y="1117319"/>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a:extLst>
              <a:ext uri="{FF2B5EF4-FFF2-40B4-BE49-F238E27FC236}">
                <a16:creationId xmlns:a16="http://schemas.microsoft.com/office/drawing/2014/main" id="{0E50DC6F-497C-4DEB-8597-36E9192750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8841" y="1117319"/>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F2435C1C-AFB3-47BF-96B1-3329BB9CB8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8841" y="1117319"/>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a:extLst>
              <a:ext uri="{FF2B5EF4-FFF2-40B4-BE49-F238E27FC236}">
                <a16:creationId xmlns:a16="http://schemas.microsoft.com/office/drawing/2014/main" id="{F2DFC00E-C58F-4F2D-8F15-5E3E8C6C8C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8841" y="1117319"/>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a:extLst>
              <a:ext uri="{FF2B5EF4-FFF2-40B4-BE49-F238E27FC236}">
                <a16:creationId xmlns:a16="http://schemas.microsoft.com/office/drawing/2014/main" id="{3830A33C-7500-4EA5-BB9C-73991C0463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8761" y="3171035"/>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69" name="Picture 45">
            <a:extLst>
              <a:ext uri="{FF2B5EF4-FFF2-40B4-BE49-F238E27FC236}">
                <a16:creationId xmlns:a16="http://schemas.microsoft.com/office/drawing/2014/main" id="{712649AA-AE95-4CE2-ABD8-6FD2BC0827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8761" y="3171035"/>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a:extLst>
              <a:ext uri="{FF2B5EF4-FFF2-40B4-BE49-F238E27FC236}">
                <a16:creationId xmlns:a16="http://schemas.microsoft.com/office/drawing/2014/main" id="{13FD2BF9-5D60-4442-8707-0DF4943EC8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8761" y="3171035"/>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67" name="Picture 43">
            <a:extLst>
              <a:ext uri="{FF2B5EF4-FFF2-40B4-BE49-F238E27FC236}">
                <a16:creationId xmlns:a16="http://schemas.microsoft.com/office/drawing/2014/main" id="{822A0AC4-2C17-4ED6-ABAB-0142C29C20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8761" y="3171035"/>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a:extLst>
              <a:ext uri="{FF2B5EF4-FFF2-40B4-BE49-F238E27FC236}">
                <a16:creationId xmlns:a16="http://schemas.microsoft.com/office/drawing/2014/main" id="{5A3C9723-5A9B-4C0D-9E87-A088A0070D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8761" y="3171035"/>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80A5519E-31AD-4EE9-A73E-0B9AE31D6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a:extLst>
              <a:ext uri="{FF2B5EF4-FFF2-40B4-BE49-F238E27FC236}">
                <a16:creationId xmlns:a16="http://schemas.microsoft.com/office/drawing/2014/main" id="{8944BED0-8FDD-4430-85E7-3E92753F1F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1C5597B4-F50E-4EB6-A229-4FCBB2AAF8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a:extLst>
              <a:ext uri="{FF2B5EF4-FFF2-40B4-BE49-F238E27FC236}">
                <a16:creationId xmlns:a16="http://schemas.microsoft.com/office/drawing/2014/main" id="{F01366AB-3F39-4981-920E-C6C71C59AE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35287D24-7C55-4694-BF63-5C11E52E12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a:extLst>
              <a:ext uri="{FF2B5EF4-FFF2-40B4-BE49-F238E27FC236}">
                <a16:creationId xmlns:a16="http://schemas.microsoft.com/office/drawing/2014/main" id="{B1BF0DE7-EAB8-4186-99C0-1205440A58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C8F65019-4D1B-425C-A5B9-0A049666B6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extLst>
              <a:ext uri="{FF2B5EF4-FFF2-40B4-BE49-F238E27FC236}">
                <a16:creationId xmlns:a16="http://schemas.microsoft.com/office/drawing/2014/main" id="{50E3092D-1E57-491C-BF85-2F462B78F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93102428-CB4D-416A-91EA-A217CAE35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89BC24B8-DBF7-4204-AE09-F768FB6CBD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D039F9F-30B9-4116-8124-1224DA8A03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9BFB2001-B3A5-411D-9F90-375CEA4701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4D5438A-7AF4-4A7C-AEEC-6E5E722F55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EB1275DA-B49A-4A7D-BBDE-B80FF63449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09143AB-7029-4295-848D-06E5BE4144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734A5615-51F6-4AED-927D-55BE73354E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86AD3E6-7F74-4898-800F-0FB46D4725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a:extLst>
              <a:ext uri="{FF2B5EF4-FFF2-40B4-BE49-F238E27FC236}">
                <a16:creationId xmlns:a16="http://schemas.microsoft.com/office/drawing/2014/main" id="{76BABA70-72DD-4D60-A0FA-C6FBC25D44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65" name="Picture 41">
            <a:extLst>
              <a:ext uri="{FF2B5EF4-FFF2-40B4-BE49-F238E27FC236}">
                <a16:creationId xmlns:a16="http://schemas.microsoft.com/office/drawing/2014/main" id="{17F7EDE6-98C6-42FC-9D43-C66FDF6FB4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a:extLst>
              <a:ext uri="{FF2B5EF4-FFF2-40B4-BE49-F238E27FC236}">
                <a16:creationId xmlns:a16="http://schemas.microsoft.com/office/drawing/2014/main" id="{AD527FBD-FB95-4F65-AC09-823E90E78E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a:extLst>
              <a:ext uri="{FF2B5EF4-FFF2-40B4-BE49-F238E27FC236}">
                <a16:creationId xmlns:a16="http://schemas.microsoft.com/office/drawing/2014/main" id="{64EA63BE-5F8D-4D04-95C3-88AB471499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a:extLst>
              <a:ext uri="{FF2B5EF4-FFF2-40B4-BE49-F238E27FC236}">
                <a16:creationId xmlns:a16="http://schemas.microsoft.com/office/drawing/2014/main" id="{B9F2EDD3-EE92-49B4-9E7E-5A95FDB69D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36525" cy="136525"/>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a:extLst>
              <a:ext uri="{FF2B5EF4-FFF2-40B4-BE49-F238E27FC236}">
                <a16:creationId xmlns:a16="http://schemas.microsoft.com/office/drawing/2014/main" id="{3B5AB596-30B7-41A1-B3B2-5EBBD11621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6525" cy="136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bwMode="auto">
      <p:bgPr>
        <a:solidFill>
          <a:srgbClr val="FBFDFF"/>
        </a:solidFill>
        <a:effectLst/>
      </p:bgPr>
    </p:bg>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9896" y="-3737"/>
            <a:ext cx="12982222" cy="657014"/>
          </a:xfrm>
        </p:spPr>
        <p:txBody>
          <a:bodyPr/>
          <a:lstStyle/>
          <a:p>
            <a:r>
              <a:rPr lang="en-AU" dirty="0"/>
              <a:t>Making the Plan</a:t>
            </a:r>
          </a:p>
        </p:txBody>
      </p:sp>
      <p:sp>
        <p:nvSpPr>
          <p:cNvPr id="10" name="Text Placeholder 4"/>
          <p:cNvSpPr>
            <a:spLocks noGrp="1"/>
          </p:cNvSpPr>
          <p:nvPr>
            <p:ph type="body" sz="quarter" idx="14"/>
          </p:nvPr>
        </p:nvSpPr>
        <p:spPr>
          <a:xfrm>
            <a:off x="0" y="712679"/>
            <a:ext cx="4009813" cy="918916"/>
          </a:xfrm>
        </p:spPr>
        <p:txBody>
          <a:bodyPr/>
          <a:lstStyle/>
          <a:p>
            <a:r>
              <a:rPr lang="en-AU" dirty="0"/>
              <a:t>Goals</a:t>
            </a:r>
          </a:p>
        </p:txBody>
      </p:sp>
      <p:sp>
        <p:nvSpPr>
          <p:cNvPr id="7" name="Rectangle 3"/>
          <p:cNvSpPr txBox="1">
            <a:spLocks noChangeArrowheads="1"/>
          </p:cNvSpPr>
          <p:nvPr/>
        </p:nvSpPr>
        <p:spPr bwMode="auto">
          <a:xfrm>
            <a:off x="448478" y="2212504"/>
            <a:ext cx="1224136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marR="0" lvl="0" indent="0" algn="l" defTabSz="914400" rtl="0" eaLnBrk="1" fontAlgn="base" latinLnBrk="0" hangingPunct="1">
              <a:lnSpc>
                <a:spcPct val="100000"/>
              </a:lnSpc>
              <a:spcBef>
                <a:spcPts val="1200"/>
              </a:spcBef>
              <a:spcAft>
                <a:spcPct val="0"/>
              </a:spcAft>
              <a:buClr>
                <a:srgbClr val="000000"/>
              </a:buClr>
              <a:buSzTx/>
              <a:buFontTx/>
              <a:buNone/>
              <a:tabLst/>
              <a:defRPr/>
            </a:pPr>
            <a:r>
              <a:rPr kumimoji="0" lang="en-US" sz="4400" b="0" i="0" u="none" strike="noStrike" kern="0" cap="none" spc="0" normalizeH="0" baseline="0" noProof="0" dirty="0">
                <a:ln>
                  <a:noFill/>
                </a:ln>
                <a:solidFill>
                  <a:srgbClr val="002060"/>
                </a:solidFill>
                <a:effectLst/>
                <a:uLnTx/>
                <a:uFillTx/>
                <a:latin typeface="Trebuchet MS" panose="020B0603020202020204" pitchFamily="34" charset="0"/>
              </a:rPr>
              <a:t>The  job is to get the “colors” in the </a:t>
            </a:r>
            <a:br>
              <a:rPr kumimoji="0" lang="en-US" sz="4400" b="0" i="0" u="none" strike="noStrike" kern="0" cap="none" spc="0" normalizeH="0" baseline="0" noProof="0" dirty="0">
                <a:ln>
                  <a:noFill/>
                </a:ln>
                <a:solidFill>
                  <a:srgbClr val="002060"/>
                </a:solidFill>
                <a:effectLst/>
                <a:uLnTx/>
                <a:uFillTx/>
                <a:latin typeface="Trebuchet MS" panose="020B0603020202020204" pitchFamily="34" charset="0"/>
              </a:rPr>
            </a:br>
            <a:r>
              <a:rPr kumimoji="0" lang="en-US" sz="4400" b="0" i="0" u="none" strike="noStrike" kern="0" cap="none" spc="0" normalizeH="0" baseline="0" noProof="0" dirty="0">
                <a:ln>
                  <a:noFill/>
                </a:ln>
                <a:solidFill>
                  <a:srgbClr val="002060"/>
                </a:solidFill>
                <a:effectLst/>
                <a:uLnTx/>
                <a:uFillTx/>
                <a:latin typeface="Trebuchet MS" panose="020B0603020202020204" pitchFamily="34" charset="0"/>
              </a:rPr>
              <a:t>Health and Threat tables from </a:t>
            </a:r>
            <a:br>
              <a:rPr kumimoji="0" lang="en-US" sz="4400" b="0" i="0" u="none" strike="noStrike" kern="0" cap="none" spc="0" normalizeH="0" baseline="0" noProof="0" dirty="0">
                <a:ln>
                  <a:noFill/>
                </a:ln>
                <a:solidFill>
                  <a:srgbClr val="000099"/>
                </a:solidFill>
                <a:effectLst/>
                <a:uLnTx/>
                <a:uFillTx/>
                <a:latin typeface="Trebuchet MS" panose="020B0603020202020204" pitchFamily="34" charset="0"/>
              </a:rPr>
            </a:br>
            <a:r>
              <a:rPr kumimoji="0" lang="en-US" sz="4400" b="1" i="0" u="none" strike="noStrike" kern="0" cap="none" spc="0" normalizeH="0" baseline="0" noProof="0" dirty="0">
                <a:ln>
                  <a:noFill/>
                </a:ln>
                <a:solidFill>
                  <a:srgbClr val="C15046"/>
                </a:solidFill>
                <a:effectLst/>
                <a:uLnTx/>
                <a:uFillTx/>
                <a:latin typeface="Trebuchet MS" panose="020B0603020202020204" pitchFamily="34" charset="0"/>
              </a:rPr>
              <a:t>Red</a:t>
            </a:r>
            <a:r>
              <a:rPr kumimoji="0" lang="en-US" sz="4400" b="0" i="0" u="none" strike="noStrike" kern="0" cap="none" spc="0" normalizeH="0" baseline="0" noProof="0" dirty="0">
                <a:ln>
                  <a:noFill/>
                </a:ln>
                <a:solidFill>
                  <a:srgbClr val="000099"/>
                </a:solidFill>
                <a:effectLst/>
                <a:uLnTx/>
                <a:uFillTx/>
                <a:latin typeface="Trebuchet MS" panose="020B0603020202020204" pitchFamily="34" charset="0"/>
              </a:rPr>
              <a:t> </a:t>
            </a:r>
            <a:r>
              <a:rPr kumimoji="0" lang="en-US" sz="4400" b="0" i="0" u="none" strike="noStrike" kern="0" cap="none" spc="0" normalizeH="0" baseline="0" noProof="0" dirty="0">
                <a:ln>
                  <a:noFill/>
                </a:ln>
                <a:effectLst/>
                <a:uLnTx/>
                <a:uFillTx/>
                <a:latin typeface="Trebuchet MS" panose="020B0603020202020204" pitchFamily="34" charset="0"/>
              </a:rPr>
              <a:t>&amp;</a:t>
            </a:r>
            <a:r>
              <a:rPr kumimoji="0" lang="en-US" sz="4400" b="0" i="0" u="none" strike="noStrike" kern="0" cap="none" spc="0" normalizeH="0" baseline="0" noProof="0" dirty="0">
                <a:ln>
                  <a:noFill/>
                </a:ln>
                <a:solidFill>
                  <a:srgbClr val="000099"/>
                </a:solidFill>
                <a:effectLst/>
                <a:uLnTx/>
                <a:uFillTx/>
                <a:latin typeface="Trebuchet MS" panose="020B0603020202020204" pitchFamily="34" charset="0"/>
              </a:rPr>
              <a:t> </a:t>
            </a:r>
            <a:r>
              <a:rPr kumimoji="0" lang="en-US" sz="4400" b="1" i="0" u="none" strike="noStrike" kern="0" cap="none" spc="0" normalizeH="0" baseline="0" noProof="0" dirty="0">
                <a:ln>
                  <a:noFill/>
                </a:ln>
                <a:solidFill>
                  <a:srgbClr val="EFD61D"/>
                </a:solidFill>
                <a:effectLst/>
                <a:uLnTx/>
                <a:uFillTx/>
                <a:latin typeface="Trebuchet MS" panose="020B0603020202020204" pitchFamily="34" charset="0"/>
              </a:rPr>
              <a:t>Yellow</a:t>
            </a:r>
            <a:r>
              <a:rPr kumimoji="0" lang="en-US" sz="4400" b="0" i="0" u="none" strike="noStrike" kern="0" cap="none" spc="0" normalizeH="0" baseline="0" noProof="0" dirty="0">
                <a:ln>
                  <a:noFill/>
                </a:ln>
                <a:solidFill>
                  <a:srgbClr val="000099"/>
                </a:solidFill>
                <a:effectLst/>
                <a:uLnTx/>
                <a:uFillTx/>
                <a:latin typeface="Trebuchet MS" panose="020B0603020202020204" pitchFamily="34" charset="0"/>
              </a:rPr>
              <a:t> </a:t>
            </a:r>
            <a:r>
              <a:rPr kumimoji="0" lang="en-US" sz="4400" b="0" i="0" u="none" strike="noStrike" kern="0" cap="none" spc="0" normalizeH="0" baseline="0" noProof="0" dirty="0">
                <a:ln>
                  <a:noFill/>
                </a:ln>
                <a:effectLst/>
                <a:uLnTx/>
                <a:uFillTx/>
                <a:latin typeface="Trebuchet MS" panose="020B0603020202020204" pitchFamily="34" charset="0"/>
              </a:rPr>
              <a:t>to</a:t>
            </a:r>
            <a:r>
              <a:rPr kumimoji="0" lang="en-US" sz="4400" b="0" i="0" u="none" strike="noStrike" kern="0" cap="none" spc="0" normalizeH="0" baseline="0" noProof="0" dirty="0">
                <a:ln>
                  <a:noFill/>
                </a:ln>
                <a:solidFill>
                  <a:srgbClr val="000099"/>
                </a:solidFill>
                <a:effectLst/>
                <a:uLnTx/>
                <a:uFillTx/>
                <a:latin typeface="Trebuchet MS" panose="020B0603020202020204" pitchFamily="34" charset="0"/>
              </a:rPr>
              <a:t> </a:t>
            </a:r>
            <a:r>
              <a:rPr kumimoji="0" lang="en-US" sz="4400" b="1" i="0" u="none" strike="noStrike" kern="0" cap="none" spc="0" normalizeH="0" baseline="0" noProof="0" dirty="0">
                <a:ln>
                  <a:noFill/>
                </a:ln>
                <a:solidFill>
                  <a:srgbClr val="BAE5BA"/>
                </a:solidFill>
                <a:effectLst/>
                <a:uLnTx/>
                <a:uFillTx/>
                <a:latin typeface="Trebuchet MS" panose="020B0603020202020204" pitchFamily="34" charset="0"/>
              </a:rPr>
              <a:t>Green</a:t>
            </a:r>
            <a:r>
              <a:rPr kumimoji="0" lang="en-US" sz="4400" b="0" i="0" u="none" strike="noStrike" kern="0" cap="none" spc="0" normalizeH="0" baseline="0" noProof="0" dirty="0">
                <a:ln>
                  <a:noFill/>
                </a:ln>
                <a:solidFill>
                  <a:srgbClr val="000099"/>
                </a:solidFill>
                <a:effectLst/>
                <a:uLnTx/>
                <a:uFillTx/>
                <a:latin typeface="Trebuchet MS" panose="020B0603020202020204" pitchFamily="34" charset="0"/>
              </a:rPr>
              <a:t> – </a:t>
            </a:r>
            <a:br>
              <a:rPr kumimoji="0" lang="en-US" sz="4400" b="0" i="0" u="none" strike="noStrike" kern="0" cap="none" spc="0" normalizeH="0" baseline="0" noProof="0" dirty="0">
                <a:ln>
                  <a:noFill/>
                </a:ln>
                <a:solidFill>
                  <a:srgbClr val="000099"/>
                </a:solidFill>
                <a:effectLst/>
                <a:uLnTx/>
                <a:uFillTx/>
                <a:latin typeface="Trebuchet MS" panose="020B0603020202020204" pitchFamily="34" charset="0"/>
              </a:rPr>
            </a:br>
            <a:r>
              <a:rPr kumimoji="0" lang="en-US" sz="4400" b="1" i="0" u="sng" strike="noStrike" kern="0" cap="none" spc="0" normalizeH="0" baseline="0" noProof="0" dirty="0">
                <a:ln>
                  <a:noFill/>
                </a:ln>
                <a:effectLst/>
                <a:uLnTx/>
                <a:uFillTx/>
                <a:latin typeface="Trebuchet MS" panose="020B0603020202020204" pitchFamily="34" charset="0"/>
              </a:rPr>
              <a:t>often a life’s journey</a:t>
            </a:r>
            <a:endParaRPr kumimoji="0" lang="en-US" sz="4400" b="1" i="1" u="sng" strike="noStrike" kern="0" cap="none" spc="0" normalizeH="0" baseline="0" noProof="0" dirty="0">
              <a:ln>
                <a:noFill/>
              </a:ln>
              <a:effectLst/>
              <a:uLnTx/>
              <a:uFillTx/>
              <a:latin typeface="Trebuchet MS" panose="020B0603020202020204" pitchFamily="34" charset="0"/>
            </a:endParaRPr>
          </a:p>
          <a:p>
            <a:pPr marL="0" marR="0" lvl="0" indent="0" algn="l" defTabSz="914400" rtl="0" eaLnBrk="1" fontAlgn="base" latinLnBrk="0" hangingPunct="1">
              <a:lnSpc>
                <a:spcPct val="90000"/>
              </a:lnSpc>
              <a:spcBef>
                <a:spcPts val="1200"/>
              </a:spcBef>
              <a:spcAft>
                <a:spcPct val="0"/>
              </a:spcAft>
              <a:buClr>
                <a:srgbClr val="000000"/>
              </a:buClr>
              <a:buSzTx/>
              <a:buFontTx/>
              <a:buNone/>
              <a:tabLst/>
              <a:defRPr/>
            </a:pPr>
            <a:endParaRPr kumimoji="0" lang="en-US" sz="4400" b="1" i="0" u="none" strike="noStrike" kern="0" cap="none" spc="0" normalizeH="0" baseline="0" noProof="0" dirty="0">
              <a:ln>
                <a:noFill/>
              </a:ln>
              <a:solidFill>
                <a:srgbClr val="008000"/>
              </a:solidFill>
              <a:effectLst/>
              <a:uLnTx/>
              <a:uFillTx/>
              <a:latin typeface="Trebuchet MS" panose="020B0603020202020204" pitchFamily="34" charset="0"/>
              <a:ea typeface="+mn-ea"/>
              <a:cs typeface="+mn-cs"/>
            </a:endParaRPr>
          </a:p>
          <a:p>
            <a:pPr marL="0" marR="0" lvl="0" indent="0" algn="l" defTabSz="914400" rtl="0" eaLnBrk="1" fontAlgn="base" latinLnBrk="0" hangingPunct="1">
              <a:lnSpc>
                <a:spcPct val="90000"/>
              </a:lnSpc>
              <a:spcBef>
                <a:spcPts val="1200"/>
              </a:spcBef>
              <a:spcAft>
                <a:spcPct val="0"/>
              </a:spcAft>
              <a:buClr>
                <a:srgbClr val="000000"/>
              </a:buClr>
              <a:buSzTx/>
              <a:buFontTx/>
              <a:buNone/>
              <a:tabLst/>
              <a:defRPr/>
            </a:pPr>
            <a:endParaRPr kumimoji="0" lang="en-US" sz="4400" b="1" i="0" u="none" strike="noStrike" kern="0" cap="none" spc="0" normalizeH="0" baseline="0" noProof="0" dirty="0">
              <a:ln>
                <a:noFill/>
              </a:ln>
              <a:solidFill>
                <a:srgbClr val="008000"/>
              </a:solidFill>
              <a:effectLst/>
              <a:uLnTx/>
              <a:uFillTx/>
              <a:latin typeface="Trebuchet MS" panose="020B0603020202020204" pitchFamily="34" charset="0"/>
              <a:ea typeface="+mn-ea"/>
              <a:cs typeface="+mn-cs"/>
            </a:endParaRPr>
          </a:p>
          <a:p>
            <a:pPr marL="0" marR="0" lvl="0" indent="0" algn="l" defTabSz="914400" rtl="0" eaLnBrk="1" fontAlgn="base" latinLnBrk="0" hangingPunct="1">
              <a:lnSpc>
                <a:spcPct val="90000"/>
              </a:lnSpc>
              <a:spcBef>
                <a:spcPts val="1200"/>
              </a:spcBef>
              <a:spcAft>
                <a:spcPct val="0"/>
              </a:spcAft>
              <a:buClr>
                <a:srgbClr val="000000"/>
              </a:buClr>
              <a:buSzTx/>
              <a:buFontTx/>
              <a:buNone/>
              <a:tabLst/>
              <a:defRPr/>
            </a:pPr>
            <a:r>
              <a:rPr kumimoji="0" lang="en-US" sz="4000" b="1" i="0" u="none" strike="noStrike" kern="0" cap="none" spc="0" normalizeH="0" baseline="0" noProof="0" dirty="0">
                <a:ln>
                  <a:noFill/>
                </a:ln>
                <a:solidFill>
                  <a:srgbClr val="0070C0"/>
                </a:solidFill>
                <a:effectLst/>
                <a:uLnTx/>
                <a:uFillTx/>
                <a:latin typeface="Trebuchet MS" panose="020B0603020202020204" pitchFamily="34" charset="0"/>
              </a:rPr>
              <a:t>3 to 5 well-crafted Goals</a:t>
            </a:r>
            <a:r>
              <a:rPr kumimoji="0" lang="en-US" sz="4000" b="1" i="0" u="none" strike="noStrike" kern="0" cap="none" spc="0" normalizeH="0" noProof="0" dirty="0">
                <a:ln>
                  <a:noFill/>
                </a:ln>
                <a:solidFill>
                  <a:srgbClr val="0070C0"/>
                </a:solidFill>
                <a:effectLst/>
                <a:uLnTx/>
                <a:uFillTx/>
                <a:latin typeface="Trebuchet MS" panose="020B0603020202020204" pitchFamily="34" charset="0"/>
              </a:rPr>
              <a:t> </a:t>
            </a:r>
            <a:r>
              <a:rPr lang="en-US" sz="4000" b="1" kern="0" dirty="0">
                <a:solidFill>
                  <a:srgbClr val="0070C0"/>
                </a:solidFill>
                <a:latin typeface="Trebuchet MS" panose="020B0603020202020204" pitchFamily="34" charset="0"/>
              </a:rPr>
              <a:t>and their Strategies</a:t>
            </a:r>
            <a:r>
              <a:rPr kumimoji="0" lang="en-US" sz="4000" b="1" i="0" u="none" strike="noStrike" kern="0" cap="none" spc="0" normalizeH="0" noProof="0" dirty="0">
                <a:ln>
                  <a:noFill/>
                </a:ln>
                <a:solidFill>
                  <a:srgbClr val="0070C0"/>
                </a:solidFill>
                <a:effectLst/>
                <a:uLnTx/>
                <a:uFillTx/>
                <a:latin typeface="Trebuchet MS" panose="020B0603020202020204" pitchFamily="34" charset="0"/>
              </a:rPr>
              <a:t> </a:t>
            </a:r>
            <a:r>
              <a:rPr kumimoji="0" lang="en-US" sz="4000" b="1" i="0" u="none" strike="noStrike" kern="0" cap="none" spc="0" normalizeH="0" baseline="0" noProof="0" dirty="0">
                <a:ln>
                  <a:noFill/>
                </a:ln>
                <a:solidFill>
                  <a:srgbClr val="0070C0"/>
                </a:solidFill>
                <a:effectLst/>
                <a:uLnTx/>
                <a:uFillTx/>
                <a:latin typeface="Trebuchet MS" panose="020B0603020202020204" pitchFamily="34" charset="0"/>
              </a:rPr>
              <a:t>= </a:t>
            </a:r>
          </a:p>
          <a:p>
            <a:pPr marL="0" marR="0" lvl="0" indent="0" algn="l" defTabSz="914400" rtl="0" eaLnBrk="1" fontAlgn="base" latinLnBrk="0" hangingPunct="1">
              <a:lnSpc>
                <a:spcPct val="90000"/>
              </a:lnSpc>
              <a:spcBef>
                <a:spcPts val="1200"/>
              </a:spcBef>
              <a:spcAft>
                <a:spcPct val="0"/>
              </a:spcAft>
              <a:buClr>
                <a:srgbClr val="000000"/>
              </a:buClr>
              <a:buSzTx/>
              <a:buFontTx/>
              <a:buNone/>
              <a:tabLst/>
              <a:defRPr/>
            </a:pPr>
            <a:r>
              <a:rPr lang="en-US" sz="4800" b="1" kern="0" dirty="0">
                <a:solidFill>
                  <a:srgbClr val="0070C0"/>
                </a:solidFill>
                <a:latin typeface="Trebuchet MS" panose="020B0603020202020204" pitchFamily="34" charset="0"/>
              </a:rPr>
              <a:t>			</a:t>
            </a:r>
            <a:r>
              <a:rPr kumimoji="0" lang="en-US" sz="4800" b="1" i="0" u="sng" strike="noStrike" kern="0" cap="none" spc="0" normalizeH="0" baseline="0" noProof="0" dirty="0">
                <a:ln>
                  <a:noFill/>
                </a:ln>
                <a:solidFill>
                  <a:srgbClr val="0070C0"/>
                </a:solidFill>
                <a:effectLst/>
                <a:uLnTx/>
                <a:uFillTx/>
                <a:latin typeface="Trebuchet MS" panose="020B0603020202020204" pitchFamily="34" charset="0"/>
              </a:rPr>
              <a:t>a lot of work</a:t>
            </a:r>
            <a:r>
              <a:rPr kumimoji="0" lang="en-US" sz="4800" b="1" i="0" u="none" strike="noStrike" kern="0" cap="none" spc="0" normalizeH="0" baseline="0" noProof="0" dirty="0">
                <a:ln>
                  <a:noFill/>
                </a:ln>
                <a:solidFill>
                  <a:srgbClr val="0070C0"/>
                </a:solidFill>
                <a:effectLst/>
                <a:uLnTx/>
                <a:uFillTx/>
                <a:latin typeface="Trebuchet MS" panose="020B0603020202020204"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4000" b="0" i="0" u="none" strike="noStrike" kern="0" cap="none" spc="0" normalizeH="0" baseline="0" noProof="0" dirty="0">
              <a:ln>
                <a:noFill/>
              </a:ln>
              <a:solidFill>
                <a:srgbClr val="008000"/>
              </a:solidFill>
              <a:effectLst/>
              <a:uLnTx/>
              <a:uFillTx/>
              <a:latin typeface="Trebuchet MS" panose="020B0603020202020204" pitchFamily="34" charset="0"/>
              <a:ea typeface="+mn-ea"/>
              <a:cs typeface="+mn-cs"/>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8704" y="3888904"/>
            <a:ext cx="9810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15"/>
          </p:nvPr>
        </p:nvSpPr>
        <p:spPr/>
        <p:txBody>
          <a:bodyPr/>
          <a:lstStyle/>
          <a:p>
            <a:r>
              <a:rPr lang="en-US" dirty="0"/>
              <a:t>Few is good!</a:t>
            </a:r>
          </a:p>
        </p:txBody>
      </p:sp>
    </p:spTree>
    <p:extLst>
      <p:ext uri="{BB962C8B-B14F-4D97-AF65-F5344CB8AC3E}">
        <p14:creationId xmlns:p14="http://schemas.microsoft.com/office/powerpoint/2010/main" val="48793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bwMode="auto">
      <p:bgPr>
        <a:solidFill>
          <a:srgbClr val="FBFDFF"/>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98" t="31484" r="6149" b="18935"/>
          <a:stretch/>
        </p:blipFill>
        <p:spPr bwMode="auto">
          <a:xfrm>
            <a:off x="210464" y="3724672"/>
            <a:ext cx="12610894" cy="5760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78" t="63898" r="58153" b="26525"/>
          <a:stretch/>
        </p:blipFill>
        <p:spPr bwMode="auto">
          <a:xfrm>
            <a:off x="5926336" y="1924472"/>
            <a:ext cx="5796407" cy="10739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a:spLocks/>
          </p:cNvSpPr>
          <p:nvPr/>
        </p:nvSpPr>
        <p:spPr bwMode="auto">
          <a:xfrm>
            <a:off x="214273" y="2064728"/>
            <a:ext cx="2304256" cy="1346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6401" tIns="72231" rIns="126401" bIns="72231">
            <a:spAutoFit/>
          </a:bodyPr>
          <a:lstStyle/>
          <a:p>
            <a:pPr algn="l" defTabSz="1299830"/>
            <a:r>
              <a:rPr lang="en-US" sz="2600" b="1" dirty="0" err="1">
                <a:latin typeface="Trebuchet MS" panose="020B0603020202020204" pitchFamily="34" charset="0"/>
                <a:cs typeface="Arial" pitchFamily="34" charset="0"/>
                <a:sym typeface="Arial" pitchFamily="34" charset="0"/>
              </a:rPr>
              <a:t>Uunguu</a:t>
            </a:r>
            <a:r>
              <a:rPr lang="en-US" sz="2600" b="1" dirty="0">
                <a:latin typeface="Trebuchet MS" panose="020B0603020202020204" pitchFamily="34" charset="0"/>
                <a:cs typeface="Arial" pitchFamily="34" charset="0"/>
                <a:sym typeface="Arial" pitchFamily="34" charset="0"/>
              </a:rPr>
              <a:t> Health Summary</a:t>
            </a:r>
            <a:endParaRPr lang="en-US" dirty="0">
              <a:latin typeface="Trebuchet MS" panose="020B0603020202020204" pitchFamily="34" charset="0"/>
            </a:endParaRPr>
          </a:p>
        </p:txBody>
      </p:sp>
      <p:sp>
        <p:nvSpPr>
          <p:cNvPr id="8198" name="AutoShape 7"/>
          <p:cNvSpPr>
            <a:spLocks/>
          </p:cNvSpPr>
          <p:nvPr/>
        </p:nvSpPr>
        <p:spPr bwMode="auto">
          <a:xfrm>
            <a:off x="5206256" y="7325072"/>
            <a:ext cx="2024483" cy="936104"/>
          </a:xfrm>
          <a:custGeom>
            <a:avLst/>
            <a:gdLst>
              <a:gd name="T0" fmla="*/ 650081 w 21600"/>
              <a:gd name="T1" fmla="*/ 0 h 21600"/>
              <a:gd name="T2" fmla="*/ 0 w 21600"/>
              <a:gd name="T3" fmla="*/ 270644 h 21600"/>
              <a:gd name="T4" fmla="*/ 0 w 21600"/>
              <a:gd name="T5" fmla="*/ 270669 h 21600"/>
              <a:gd name="T6" fmla="*/ 650021 w 21600"/>
              <a:gd name="T7" fmla="*/ 541338 h 21600"/>
              <a:gd name="T8" fmla="*/ 650081 w 21600"/>
              <a:gd name="T9" fmla="*/ 541338 h 21600"/>
              <a:gd name="T10" fmla="*/ 1300162 w 21600"/>
              <a:gd name="T11" fmla="*/ 270669 h 21600"/>
              <a:gd name="T12" fmla="*/ 650081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rgbClr val="000000">
              <a:alpha val="0"/>
            </a:srgbClr>
          </a:solidFill>
          <a:ln w="4515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AU" dirty="0">
              <a:latin typeface="Trebuchet MS" panose="020B0603020202020204" pitchFamily="34" charset="0"/>
            </a:endParaRPr>
          </a:p>
        </p:txBody>
      </p:sp>
      <p:sp>
        <p:nvSpPr>
          <p:cNvPr id="8200" name="Line 9"/>
          <p:cNvSpPr>
            <a:spLocks noChangeShapeType="1"/>
          </p:cNvSpPr>
          <p:nvPr/>
        </p:nvSpPr>
        <p:spPr bwMode="auto">
          <a:xfrm flipH="1">
            <a:off x="6347120" y="2998446"/>
            <a:ext cx="227287" cy="4326626"/>
          </a:xfrm>
          <a:prstGeom prst="line">
            <a:avLst/>
          </a:prstGeom>
          <a:noFill/>
          <a:ln w="45155">
            <a:solidFill>
              <a:srgbClr val="000000"/>
            </a:solidFill>
            <a:round/>
            <a:headEnd type="arrow"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15" tIns="45708" rIns="91415" bIns="45708"/>
          <a:lstStyle/>
          <a:p>
            <a:endParaRPr lang="en-AU" dirty="0">
              <a:latin typeface="Trebuchet MS" panose="020B0603020202020204" pitchFamily="34" charset="0"/>
            </a:endParaRPr>
          </a:p>
        </p:txBody>
      </p:sp>
      <p:sp>
        <p:nvSpPr>
          <p:cNvPr id="14" name="Text Placeholder 3"/>
          <p:cNvSpPr>
            <a:spLocks noGrp="1"/>
          </p:cNvSpPr>
          <p:nvPr>
            <p:ph type="body" sz="quarter" idx="13"/>
          </p:nvPr>
        </p:nvSpPr>
        <p:spPr>
          <a:xfrm>
            <a:off x="-29896" y="-3737"/>
            <a:ext cx="12982222" cy="657014"/>
          </a:xfrm>
        </p:spPr>
        <p:txBody>
          <a:bodyPr/>
          <a:lstStyle/>
          <a:p>
            <a:r>
              <a:rPr lang="en-AU" dirty="0"/>
              <a:t>Making the Plan</a:t>
            </a:r>
          </a:p>
        </p:txBody>
      </p:sp>
      <p:sp>
        <p:nvSpPr>
          <p:cNvPr id="15" name="Text Placeholder 4"/>
          <p:cNvSpPr>
            <a:spLocks noGrp="1"/>
          </p:cNvSpPr>
          <p:nvPr>
            <p:ph type="body" sz="quarter" idx="14"/>
          </p:nvPr>
        </p:nvSpPr>
        <p:spPr>
          <a:xfrm>
            <a:off x="0" y="712679"/>
            <a:ext cx="4009813" cy="918916"/>
          </a:xfrm>
        </p:spPr>
        <p:txBody>
          <a:bodyPr/>
          <a:lstStyle/>
          <a:p>
            <a:r>
              <a:rPr lang="en-AU" dirty="0"/>
              <a:t>Goals</a:t>
            </a:r>
          </a:p>
        </p:txBody>
      </p:sp>
      <p:sp>
        <p:nvSpPr>
          <p:cNvPr id="16" name="Text Placeholder 5"/>
          <p:cNvSpPr>
            <a:spLocks noGrp="1"/>
          </p:cNvSpPr>
          <p:nvPr>
            <p:ph type="body" sz="quarter" idx="4294967295"/>
          </p:nvPr>
        </p:nvSpPr>
        <p:spPr>
          <a:xfrm>
            <a:off x="4057227" y="866987"/>
            <a:ext cx="8947573" cy="650240"/>
          </a:xfrm>
        </p:spPr>
        <p:txBody>
          <a:bodyPr>
            <a:normAutofit fontScale="85000" lnSpcReduction="20000"/>
          </a:bodyPr>
          <a:lstStyle/>
          <a:p>
            <a:pPr marL="0" indent="0">
              <a:buNone/>
            </a:pPr>
            <a:r>
              <a:rPr lang="en-AU" dirty="0"/>
              <a:t>Target-Goal to improve health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bwMode="auto">
      <p:bgPr>
        <a:solidFill>
          <a:srgbClr val="FBFDFF"/>
        </a:solidFill>
        <a:effectLst/>
      </p:bgPr>
    </p:bg>
    <p:spTree>
      <p:nvGrpSpPr>
        <p:cNvPr id="1" name=""/>
        <p:cNvGrpSpPr/>
        <p:nvPr/>
      </p:nvGrpSpPr>
      <p:grpSpPr>
        <a:xfrm>
          <a:off x="0" y="0"/>
          <a:ext cx="0" cy="0"/>
          <a:chOff x="0" y="0"/>
          <a:chExt cx="0" cy="0"/>
        </a:xfrm>
      </p:grpSpPr>
      <p:sp>
        <p:nvSpPr>
          <p:cNvPr id="5124" name="Rectangle 3"/>
          <p:cNvSpPr>
            <a:spLocks noGrp="1" noChangeArrowheads="1"/>
          </p:cNvSpPr>
          <p:nvPr>
            <p:ph idx="1"/>
          </p:nvPr>
        </p:nvSpPr>
        <p:spPr/>
        <p:txBody>
          <a:bodyPr>
            <a:normAutofit/>
          </a:bodyPr>
          <a:lstStyle/>
          <a:p>
            <a:r>
              <a:rPr lang="en-US" dirty="0">
                <a:sym typeface="Helvetica" charset="0"/>
              </a:rPr>
              <a:t>Not all targets will need to have a goal – only priority ones</a:t>
            </a:r>
          </a:p>
          <a:p>
            <a:r>
              <a:rPr lang="en-US" dirty="0">
                <a:solidFill>
                  <a:srgbClr val="0070C0"/>
                </a:solidFill>
                <a:sym typeface="Helvetica" charset="0"/>
              </a:rPr>
              <a:t>Not all threats will have a goal – only priority ones</a:t>
            </a:r>
          </a:p>
          <a:p>
            <a:r>
              <a:rPr lang="en-US" dirty="0">
                <a:sym typeface="Helvetica" charset="0"/>
              </a:rPr>
              <a:t>Usually you will need to reach </a:t>
            </a:r>
            <a:r>
              <a:rPr lang="en-US" b="1" dirty="0">
                <a:sym typeface="Helvetica" charset="0"/>
              </a:rPr>
              <a:t>Threat goals </a:t>
            </a:r>
            <a:r>
              <a:rPr lang="en-US" u="sng" dirty="0">
                <a:sym typeface="Helvetica" charset="0"/>
              </a:rPr>
              <a:t>before</a:t>
            </a:r>
            <a:r>
              <a:rPr lang="en-US" dirty="0">
                <a:sym typeface="Helvetica" charset="0"/>
              </a:rPr>
              <a:t> reaching </a:t>
            </a:r>
            <a:r>
              <a:rPr lang="en-US" b="1" dirty="0">
                <a:sym typeface="Helvetica" charset="0"/>
              </a:rPr>
              <a:t>Target goals</a:t>
            </a:r>
          </a:p>
          <a:p>
            <a:r>
              <a:rPr lang="en-US" dirty="0">
                <a:solidFill>
                  <a:srgbClr val="0070C0"/>
                </a:solidFill>
                <a:sym typeface="Helvetica" charset="0"/>
              </a:rPr>
              <a:t>Usually you will need to meet more than 1 Threat goal to meet one Target goal</a:t>
            </a:r>
          </a:p>
        </p:txBody>
      </p:sp>
      <p:sp>
        <p:nvSpPr>
          <p:cNvPr id="9" name="Text Placeholder 3"/>
          <p:cNvSpPr>
            <a:spLocks noGrp="1"/>
          </p:cNvSpPr>
          <p:nvPr>
            <p:ph type="body" sz="quarter" idx="13"/>
          </p:nvPr>
        </p:nvSpPr>
        <p:spPr>
          <a:xfrm>
            <a:off x="-29896" y="-3737"/>
            <a:ext cx="12982222" cy="657014"/>
          </a:xfrm>
        </p:spPr>
        <p:txBody>
          <a:bodyPr/>
          <a:lstStyle/>
          <a:p>
            <a:r>
              <a:rPr lang="en-AU" dirty="0"/>
              <a:t>Making the Plan</a:t>
            </a:r>
          </a:p>
        </p:txBody>
      </p:sp>
      <p:sp>
        <p:nvSpPr>
          <p:cNvPr id="10" name="Text Placeholder 4"/>
          <p:cNvSpPr>
            <a:spLocks noGrp="1"/>
          </p:cNvSpPr>
          <p:nvPr>
            <p:ph type="body" sz="quarter" idx="14"/>
          </p:nvPr>
        </p:nvSpPr>
        <p:spPr>
          <a:xfrm>
            <a:off x="0" y="712679"/>
            <a:ext cx="4009813" cy="918916"/>
          </a:xfrm>
        </p:spPr>
        <p:txBody>
          <a:bodyPr/>
          <a:lstStyle/>
          <a:p>
            <a:r>
              <a:rPr lang="en-AU" dirty="0"/>
              <a:t>Goals</a:t>
            </a:r>
          </a:p>
        </p:txBody>
      </p:sp>
      <p:sp>
        <p:nvSpPr>
          <p:cNvPr id="11" name="Text Placeholder 5"/>
          <p:cNvSpPr>
            <a:spLocks noGrp="1"/>
          </p:cNvSpPr>
          <p:nvPr>
            <p:ph type="body" sz="quarter" idx="15"/>
          </p:nvPr>
        </p:nvSpPr>
        <p:spPr>
          <a:xfrm>
            <a:off x="4057227" y="866987"/>
            <a:ext cx="8947573" cy="650240"/>
          </a:xfrm>
        </p:spPr>
        <p:txBody>
          <a:bodyPr>
            <a:normAutofit lnSpcReduction="10000"/>
          </a:bodyPr>
          <a:lstStyle/>
          <a:p>
            <a:r>
              <a:rPr lang="en-AU" dirty="0">
                <a:solidFill>
                  <a:schemeClr val="tx1"/>
                </a:solidFill>
              </a:rPr>
              <a:t>One goal leads to another</a:t>
            </a:r>
          </a:p>
        </p:txBody>
      </p:sp>
    </p:spTree>
    <p:extLst>
      <p:ext uri="{BB962C8B-B14F-4D97-AF65-F5344CB8AC3E}">
        <p14:creationId xmlns:p14="http://schemas.microsoft.com/office/powerpoint/2010/main" val="338089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254965" y="2540848"/>
            <a:ext cx="10494869" cy="3132137"/>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130046" tIns="65023" rIns="130046" bIns="65023">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sz="3200" b="1" i="1" u="sng" dirty="0">
                <a:latin typeface="+mn-lt"/>
              </a:rPr>
              <a:t>Goal: </a:t>
            </a:r>
            <a:r>
              <a:rPr lang="en-US" sz="3200" b="1" dirty="0">
                <a:latin typeface="+mn-lt"/>
              </a:rPr>
              <a:t>By 2025, 80-90% of the length of the rivers riparian vegetation is native</a:t>
            </a:r>
          </a:p>
          <a:p>
            <a:pPr eaLnBrk="1" hangingPunct="1">
              <a:spcBef>
                <a:spcPct val="50000"/>
              </a:spcBef>
            </a:pPr>
            <a:r>
              <a:rPr lang="en-US" sz="3200" b="1" i="1" u="sng" dirty="0">
                <a:latin typeface="+mn-lt"/>
              </a:rPr>
              <a:t>Or: </a:t>
            </a:r>
            <a:r>
              <a:rPr lang="en-US" sz="3200" b="1" dirty="0">
                <a:latin typeface="+mn-lt"/>
              </a:rPr>
              <a:t>By 2025 10-20 % of additional continuous native vegetation along the river is restored</a:t>
            </a:r>
          </a:p>
          <a:p>
            <a:pPr eaLnBrk="1" hangingPunct="1">
              <a:spcBef>
                <a:spcPct val="50000"/>
              </a:spcBef>
            </a:pPr>
            <a:r>
              <a:rPr lang="en-US" sz="3400" dirty="0">
                <a:latin typeface="+mn-lt"/>
              </a:rPr>
              <a:t>Attribute = Riparian Vegetation</a:t>
            </a:r>
          </a:p>
        </p:txBody>
      </p:sp>
      <p:sp>
        <p:nvSpPr>
          <p:cNvPr id="5" name="Text Placeholder 4"/>
          <p:cNvSpPr>
            <a:spLocks noGrp="1"/>
          </p:cNvSpPr>
          <p:nvPr>
            <p:ph type="body" sz="quarter" idx="15"/>
          </p:nvPr>
        </p:nvSpPr>
        <p:spPr>
          <a:xfrm>
            <a:off x="4057227" y="916360"/>
            <a:ext cx="8947573" cy="576064"/>
          </a:xfrm>
        </p:spPr>
        <p:txBody>
          <a:bodyPr>
            <a:noAutofit/>
          </a:bodyPr>
          <a:lstStyle/>
          <a:p>
            <a:r>
              <a:rPr lang="en-AU" dirty="0"/>
              <a:t>U</a:t>
            </a:r>
            <a:r>
              <a:rPr lang="en-AU" sz="3600" dirty="0"/>
              <a:t>se Attributes &amp; Indicators to set Target Goals</a:t>
            </a:r>
          </a:p>
        </p:txBody>
      </p:sp>
      <p:sp>
        <p:nvSpPr>
          <p:cNvPr id="9" name="Text Placeholder 3"/>
          <p:cNvSpPr>
            <a:spLocks noGrp="1"/>
          </p:cNvSpPr>
          <p:nvPr>
            <p:ph type="body" sz="quarter" idx="13"/>
          </p:nvPr>
        </p:nvSpPr>
        <p:spPr>
          <a:xfrm>
            <a:off x="-29896" y="-3737"/>
            <a:ext cx="12982222" cy="657014"/>
          </a:xfrm>
        </p:spPr>
        <p:txBody>
          <a:bodyPr/>
          <a:lstStyle/>
          <a:p>
            <a:r>
              <a:rPr lang="en-AU" dirty="0"/>
              <a:t>Making the Plan</a:t>
            </a:r>
          </a:p>
        </p:txBody>
      </p:sp>
      <p:sp>
        <p:nvSpPr>
          <p:cNvPr id="10" name="Text Placeholder 4"/>
          <p:cNvSpPr>
            <a:spLocks noGrp="1"/>
          </p:cNvSpPr>
          <p:nvPr>
            <p:ph type="body" sz="quarter" idx="14"/>
          </p:nvPr>
        </p:nvSpPr>
        <p:spPr>
          <a:xfrm>
            <a:off x="0" y="712679"/>
            <a:ext cx="4009813" cy="918916"/>
          </a:xfrm>
        </p:spPr>
        <p:txBody>
          <a:bodyPr/>
          <a:lstStyle/>
          <a:p>
            <a:r>
              <a:rPr lang="en-AU" dirty="0"/>
              <a:t>Goals</a:t>
            </a:r>
          </a:p>
        </p:txBody>
      </p:sp>
      <p:pic>
        <p:nvPicPr>
          <p:cNvPr id="3" name="Picture 2">
            <a:extLst>
              <a:ext uri="{FF2B5EF4-FFF2-40B4-BE49-F238E27FC236}">
                <a16:creationId xmlns:a16="http://schemas.microsoft.com/office/drawing/2014/main" id="{25050ABA-C07D-4A9F-A4B9-8B05B32B7DEF}"/>
              </a:ext>
            </a:extLst>
          </p:cNvPr>
          <p:cNvPicPr>
            <a:picLocks noChangeAspect="1"/>
          </p:cNvPicPr>
          <p:nvPr/>
        </p:nvPicPr>
        <p:blipFill rotWithShape="1">
          <a:blip r:embed="rId3">
            <a:extLst>
              <a:ext uri="{28A0092B-C50C-407E-A947-70E740481C1C}">
                <a14:useLocalDpi xmlns:a14="http://schemas.microsoft.com/office/drawing/2010/main" val="0"/>
              </a:ext>
            </a:extLst>
          </a:blip>
          <a:srcRect l="138" t="39144" r="18305" b="40"/>
          <a:stretch/>
        </p:blipFill>
        <p:spPr>
          <a:xfrm>
            <a:off x="155891" y="6374784"/>
            <a:ext cx="12610648" cy="3272310"/>
          </a:xfrm>
          <a:prstGeom prst="rect">
            <a:avLst/>
          </a:prstGeom>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55356" y="6718443"/>
            <a:ext cx="1214597" cy="1213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460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1E8AD7-FF39-497C-B96B-2BCD83C2EF99}"/>
              </a:ext>
            </a:extLst>
          </p:cNvPr>
          <p:cNvPicPr>
            <a:picLocks noChangeAspect="1"/>
          </p:cNvPicPr>
          <p:nvPr/>
        </p:nvPicPr>
        <p:blipFill rotWithShape="1">
          <a:blip r:embed="rId3"/>
          <a:srcRect l="952" t="24196" r="11240" b="45871"/>
          <a:stretch/>
        </p:blipFill>
        <p:spPr>
          <a:xfrm>
            <a:off x="532517" y="5921062"/>
            <a:ext cx="11939765" cy="2183444"/>
          </a:xfrm>
          <a:prstGeom prst="rect">
            <a:avLst/>
          </a:prstGeom>
        </p:spPr>
      </p:pic>
      <p:sp>
        <p:nvSpPr>
          <p:cNvPr id="14338" name="Text Box 2"/>
          <p:cNvSpPr txBox="1">
            <a:spLocks noChangeArrowheads="1"/>
          </p:cNvSpPr>
          <p:nvPr/>
        </p:nvSpPr>
        <p:spPr bwMode="auto">
          <a:xfrm>
            <a:off x="1254965" y="2483326"/>
            <a:ext cx="10494869" cy="2393474"/>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130046" tIns="65023" rIns="130046" bIns="65023">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sz="3200" b="1" i="1" u="sng" dirty="0">
                <a:latin typeface="+mn-lt"/>
              </a:rPr>
              <a:t>Goal: </a:t>
            </a:r>
            <a:r>
              <a:rPr lang="en-US" sz="3200" b="1" dirty="0">
                <a:latin typeface="+mn-lt"/>
              </a:rPr>
              <a:t>By 2023, elders in the community are very satisfied that Cultural Knowledge is transmitted to the younger generation.</a:t>
            </a:r>
          </a:p>
          <a:p>
            <a:pPr eaLnBrk="1" hangingPunct="1">
              <a:spcBef>
                <a:spcPct val="50000"/>
              </a:spcBef>
            </a:pPr>
            <a:r>
              <a:rPr lang="en-US" sz="3400" dirty="0">
                <a:latin typeface="+mn-lt"/>
              </a:rPr>
              <a:t>Attribute = Transmission of Cultural Knowledge</a:t>
            </a:r>
          </a:p>
        </p:txBody>
      </p:sp>
      <p:sp>
        <p:nvSpPr>
          <p:cNvPr id="5" name="Text Placeholder 4"/>
          <p:cNvSpPr>
            <a:spLocks noGrp="1"/>
          </p:cNvSpPr>
          <p:nvPr>
            <p:ph type="body" sz="quarter" idx="15"/>
          </p:nvPr>
        </p:nvSpPr>
        <p:spPr>
          <a:xfrm>
            <a:off x="4057227" y="916360"/>
            <a:ext cx="8947573" cy="576064"/>
          </a:xfrm>
        </p:spPr>
        <p:txBody>
          <a:bodyPr>
            <a:noAutofit/>
          </a:bodyPr>
          <a:lstStyle/>
          <a:p>
            <a:r>
              <a:rPr lang="en-AU" dirty="0"/>
              <a:t>U</a:t>
            </a:r>
            <a:r>
              <a:rPr lang="en-AU" sz="3600" dirty="0"/>
              <a:t>se Attributes &amp; Indicators to set Target Goals</a:t>
            </a:r>
          </a:p>
        </p:txBody>
      </p:sp>
      <p:sp>
        <p:nvSpPr>
          <p:cNvPr id="9" name="Text Placeholder 3"/>
          <p:cNvSpPr>
            <a:spLocks noGrp="1"/>
          </p:cNvSpPr>
          <p:nvPr>
            <p:ph type="body" sz="quarter" idx="13"/>
          </p:nvPr>
        </p:nvSpPr>
        <p:spPr>
          <a:xfrm>
            <a:off x="-29896" y="-3737"/>
            <a:ext cx="12982222" cy="657014"/>
          </a:xfrm>
        </p:spPr>
        <p:txBody>
          <a:bodyPr/>
          <a:lstStyle/>
          <a:p>
            <a:r>
              <a:rPr lang="en-AU" dirty="0"/>
              <a:t>Making the Plan</a:t>
            </a:r>
          </a:p>
        </p:txBody>
      </p:sp>
      <p:sp>
        <p:nvSpPr>
          <p:cNvPr id="10" name="Text Placeholder 4"/>
          <p:cNvSpPr>
            <a:spLocks noGrp="1"/>
          </p:cNvSpPr>
          <p:nvPr>
            <p:ph type="body" sz="quarter" idx="14"/>
          </p:nvPr>
        </p:nvSpPr>
        <p:spPr>
          <a:xfrm>
            <a:off x="0" y="712679"/>
            <a:ext cx="4009813" cy="918916"/>
          </a:xfrm>
        </p:spPr>
        <p:txBody>
          <a:bodyPr/>
          <a:lstStyle/>
          <a:p>
            <a:r>
              <a:rPr lang="en-AU" dirty="0"/>
              <a:t>Goals</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1013" y="6721409"/>
            <a:ext cx="995723" cy="839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43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bwMode="auto">
      <p:bgPr>
        <a:solidFill>
          <a:srgbClr val="FBFDFF"/>
        </a:solidFill>
        <a:effectLst/>
      </p:bgPr>
    </p:bg>
    <p:spTree>
      <p:nvGrpSpPr>
        <p:cNvPr id="1" name=""/>
        <p:cNvGrpSpPr/>
        <p:nvPr/>
      </p:nvGrpSpPr>
      <p:grpSpPr>
        <a:xfrm>
          <a:off x="0" y="0"/>
          <a:ext cx="0" cy="0"/>
          <a:chOff x="0" y="0"/>
          <a:chExt cx="0" cy="0"/>
        </a:xfrm>
      </p:grpSpPr>
      <p:sp>
        <p:nvSpPr>
          <p:cNvPr id="7176" name="Rectangle 9"/>
          <p:cNvSpPr>
            <a:spLocks/>
          </p:cNvSpPr>
          <p:nvPr/>
        </p:nvSpPr>
        <p:spPr bwMode="auto">
          <a:xfrm>
            <a:off x="235973" y="2068488"/>
            <a:ext cx="4394219" cy="9460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6401" tIns="72231" rIns="126401" bIns="72231">
            <a:spAutoFit/>
          </a:bodyPr>
          <a:lstStyle/>
          <a:p>
            <a:pPr algn="l" defTabSz="1299830"/>
            <a:r>
              <a:rPr lang="en-US" sz="2600" b="1" dirty="0">
                <a:latin typeface="Trebuchet MS" panose="020B0603020202020204" pitchFamily="34" charset="0"/>
                <a:cs typeface="Arial" pitchFamily="34" charset="0"/>
                <a:sym typeface="Arial" pitchFamily="34" charset="0"/>
              </a:rPr>
              <a:t>Wunambal Gaambera HCP Threat Summary</a:t>
            </a:r>
            <a:endParaRPr lang="en-US" dirty="0">
              <a:latin typeface="Trebuchet MS" panose="020B0603020202020204" pitchFamily="34" charset="0"/>
            </a:endParaRPr>
          </a:p>
        </p:txBody>
      </p:sp>
      <p:sp>
        <p:nvSpPr>
          <p:cNvPr id="11" name="Text Placeholder 3"/>
          <p:cNvSpPr>
            <a:spLocks noGrp="1"/>
          </p:cNvSpPr>
          <p:nvPr>
            <p:ph type="body" sz="quarter" idx="13"/>
          </p:nvPr>
        </p:nvSpPr>
        <p:spPr>
          <a:xfrm>
            <a:off x="-29896" y="-3737"/>
            <a:ext cx="12982222" cy="657014"/>
          </a:xfrm>
        </p:spPr>
        <p:txBody>
          <a:bodyPr/>
          <a:lstStyle/>
          <a:p>
            <a:r>
              <a:rPr lang="en-AU" dirty="0"/>
              <a:t>Making the Plan</a:t>
            </a:r>
          </a:p>
        </p:txBody>
      </p:sp>
      <p:sp>
        <p:nvSpPr>
          <p:cNvPr id="12" name="Text Placeholder 4"/>
          <p:cNvSpPr>
            <a:spLocks noGrp="1"/>
          </p:cNvSpPr>
          <p:nvPr>
            <p:ph type="body" sz="quarter" idx="14"/>
          </p:nvPr>
        </p:nvSpPr>
        <p:spPr>
          <a:xfrm>
            <a:off x="0" y="712679"/>
            <a:ext cx="4009813" cy="918916"/>
          </a:xfrm>
        </p:spPr>
        <p:txBody>
          <a:bodyPr/>
          <a:lstStyle/>
          <a:p>
            <a:r>
              <a:rPr lang="en-AU" dirty="0"/>
              <a:t>Goals</a:t>
            </a:r>
          </a:p>
        </p:txBody>
      </p:sp>
      <p:sp>
        <p:nvSpPr>
          <p:cNvPr id="13" name="Text Placeholder 5"/>
          <p:cNvSpPr>
            <a:spLocks noGrp="1"/>
          </p:cNvSpPr>
          <p:nvPr>
            <p:ph type="body" sz="quarter" idx="4294967295"/>
          </p:nvPr>
        </p:nvSpPr>
        <p:spPr>
          <a:xfrm>
            <a:off x="4057227" y="866987"/>
            <a:ext cx="8947573" cy="650240"/>
          </a:xfrm>
        </p:spPr>
        <p:txBody>
          <a:bodyPr>
            <a:normAutofit fontScale="85000" lnSpcReduction="20000"/>
          </a:bodyPr>
          <a:lstStyle/>
          <a:p>
            <a:pPr marL="0" indent="0">
              <a:buNone/>
            </a:pPr>
            <a:r>
              <a:rPr lang="en-AU" dirty="0"/>
              <a:t>Threat Goal to deal with threats</a:t>
            </a:r>
          </a:p>
        </p:txBody>
      </p:sp>
      <p:pic>
        <p:nvPicPr>
          <p:cNvPr id="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953" t="15975" r="1989" b="23774"/>
          <a:stretch/>
        </p:blipFill>
        <p:spPr bwMode="auto">
          <a:xfrm>
            <a:off x="237705" y="3805813"/>
            <a:ext cx="12580408" cy="58176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48" t="42336" r="57999" b="45987"/>
          <a:stretch/>
        </p:blipFill>
        <p:spPr bwMode="auto">
          <a:xfrm>
            <a:off x="5189062" y="1849184"/>
            <a:ext cx="6064352" cy="13670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5" name="AutoShape 8"/>
          <p:cNvSpPr>
            <a:spLocks/>
          </p:cNvSpPr>
          <p:nvPr/>
        </p:nvSpPr>
        <p:spPr bwMode="auto">
          <a:xfrm>
            <a:off x="11519682" y="4516760"/>
            <a:ext cx="1300163" cy="648072"/>
          </a:xfrm>
          <a:custGeom>
            <a:avLst/>
            <a:gdLst>
              <a:gd name="T0" fmla="*/ 650082 w 21600"/>
              <a:gd name="T1" fmla="*/ 0 h 21600"/>
              <a:gd name="T2" fmla="*/ 0 w 21600"/>
              <a:gd name="T3" fmla="*/ 271437 h 21600"/>
              <a:gd name="T4" fmla="*/ 0 w 21600"/>
              <a:gd name="T5" fmla="*/ 271463 h 21600"/>
              <a:gd name="T6" fmla="*/ 650021 w 21600"/>
              <a:gd name="T7" fmla="*/ 542925 h 21600"/>
              <a:gd name="T8" fmla="*/ 650082 w 21600"/>
              <a:gd name="T9" fmla="*/ 542925 h 21600"/>
              <a:gd name="T10" fmla="*/ 1300163 w 21600"/>
              <a:gd name="T11" fmla="*/ 271463 h 21600"/>
              <a:gd name="T12" fmla="*/ 650082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rgbClr val="000000">
              <a:alpha val="0"/>
            </a:srgbClr>
          </a:solidFill>
          <a:ln w="4515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231" tIns="72231" rIns="72231" bIns="72231" anchor="ctr"/>
          <a:lstStyle/>
          <a:p>
            <a:endParaRPr lang="en-AU" dirty="0">
              <a:latin typeface="Trebuchet MS" panose="020B0603020202020204" pitchFamily="34" charset="0"/>
            </a:endParaRPr>
          </a:p>
        </p:txBody>
      </p:sp>
      <p:sp>
        <p:nvSpPr>
          <p:cNvPr id="7174" name="Line 7"/>
          <p:cNvSpPr>
            <a:spLocks noChangeShapeType="1"/>
          </p:cNvSpPr>
          <p:nvPr/>
        </p:nvSpPr>
        <p:spPr bwMode="auto">
          <a:xfrm>
            <a:off x="9310712" y="3216270"/>
            <a:ext cx="2304256" cy="1444506"/>
          </a:xfrm>
          <a:prstGeom prst="line">
            <a:avLst/>
          </a:prstGeom>
          <a:noFill/>
          <a:ln w="45155">
            <a:solidFill>
              <a:srgbClr val="000000"/>
            </a:solidFill>
            <a:round/>
            <a:headEnd type="arrow"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15" tIns="45708" rIns="91415" bIns="45708"/>
          <a:lstStyle/>
          <a:p>
            <a:endParaRPr lang="en-AU" dirty="0">
              <a:latin typeface="Trebuchet MS" panose="020B06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3" descr="snpedro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6336" y="2860576"/>
            <a:ext cx="6943726" cy="47926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Content Placeholder 3"/>
          <p:cNvSpPr>
            <a:spLocks noGrp="1"/>
          </p:cNvSpPr>
          <p:nvPr>
            <p:ph idx="1"/>
          </p:nvPr>
        </p:nvSpPr>
        <p:spPr>
          <a:xfrm>
            <a:off x="237704" y="2284512"/>
            <a:ext cx="5410836" cy="6436925"/>
          </a:xfrm>
        </p:spPr>
        <p:txBody>
          <a:bodyPr>
            <a:normAutofit fontScale="92500" lnSpcReduction="20000"/>
          </a:bodyPr>
          <a:lstStyle/>
          <a:p>
            <a:r>
              <a:rPr lang="en-AU" b="1" dirty="0"/>
              <a:t>Before</a:t>
            </a:r>
            <a:r>
              <a:rPr lang="en-AU" dirty="0"/>
              <a:t>: Less invasive animals in the riparian area.</a:t>
            </a:r>
          </a:p>
          <a:p>
            <a:endParaRPr lang="en-AU" dirty="0"/>
          </a:p>
          <a:p>
            <a:pPr>
              <a:tabLst>
                <a:tab pos="10579100" algn="l"/>
              </a:tabLst>
            </a:pPr>
            <a:r>
              <a:rPr lang="en-AU" b="1" dirty="0"/>
              <a:t>After</a:t>
            </a:r>
            <a:r>
              <a:rPr lang="en-AU" dirty="0"/>
              <a:t>: Between 2012 and 2017, maintain cattle-free conditions within 100m along 75 kilometres of the Fitzroy River.</a:t>
            </a:r>
          </a:p>
          <a:p>
            <a:endParaRPr lang="en-AU" dirty="0"/>
          </a:p>
        </p:txBody>
      </p:sp>
      <p:sp>
        <p:nvSpPr>
          <p:cNvPr id="13" name="Text Placeholder 3"/>
          <p:cNvSpPr>
            <a:spLocks noGrp="1"/>
          </p:cNvSpPr>
          <p:nvPr>
            <p:ph type="body" sz="quarter" idx="13"/>
          </p:nvPr>
        </p:nvSpPr>
        <p:spPr>
          <a:xfrm>
            <a:off x="-29896" y="-3737"/>
            <a:ext cx="12982222" cy="657014"/>
          </a:xfrm>
        </p:spPr>
        <p:txBody>
          <a:bodyPr/>
          <a:lstStyle/>
          <a:p>
            <a:r>
              <a:rPr lang="en-AU" dirty="0"/>
              <a:t>Making the Plan</a:t>
            </a:r>
          </a:p>
        </p:txBody>
      </p:sp>
      <p:sp>
        <p:nvSpPr>
          <p:cNvPr id="14" name="Text Placeholder 4"/>
          <p:cNvSpPr>
            <a:spLocks noGrp="1"/>
          </p:cNvSpPr>
          <p:nvPr>
            <p:ph type="body" sz="quarter" idx="14"/>
          </p:nvPr>
        </p:nvSpPr>
        <p:spPr>
          <a:xfrm>
            <a:off x="0" y="712679"/>
            <a:ext cx="4009813" cy="918916"/>
          </a:xfrm>
        </p:spPr>
        <p:txBody>
          <a:bodyPr/>
          <a:lstStyle/>
          <a:p>
            <a:r>
              <a:rPr lang="en-AU" dirty="0"/>
              <a:t>Goals</a:t>
            </a:r>
          </a:p>
        </p:txBody>
      </p:sp>
      <p:sp>
        <p:nvSpPr>
          <p:cNvPr id="15" name="Text Placeholder 5"/>
          <p:cNvSpPr>
            <a:spLocks noGrp="1"/>
          </p:cNvSpPr>
          <p:nvPr>
            <p:ph type="body" sz="quarter" idx="15"/>
          </p:nvPr>
        </p:nvSpPr>
        <p:spPr>
          <a:xfrm>
            <a:off x="4057227" y="866987"/>
            <a:ext cx="8947573" cy="650240"/>
          </a:xfrm>
        </p:spPr>
        <p:txBody>
          <a:bodyPr>
            <a:normAutofit lnSpcReduction="10000"/>
          </a:bodyPr>
          <a:lstStyle/>
          <a:p>
            <a:r>
              <a:rPr lang="en-AU" dirty="0"/>
              <a:t>Developing Threat Goals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E3CBBA-3947-4E70-B51E-74DDB25452B6}"/>
              </a:ext>
            </a:extLst>
          </p:cNvPr>
          <p:cNvSpPr>
            <a:spLocks noGrp="1"/>
          </p:cNvSpPr>
          <p:nvPr>
            <p:ph type="body" sz="quarter" idx="13"/>
          </p:nvPr>
        </p:nvSpPr>
        <p:spPr/>
        <p:txBody>
          <a:bodyPr/>
          <a:lstStyle/>
          <a:p>
            <a:r>
              <a:rPr lang="en-AU" dirty="0"/>
              <a:t>Making the Plan</a:t>
            </a:r>
          </a:p>
        </p:txBody>
      </p:sp>
      <p:sp>
        <p:nvSpPr>
          <p:cNvPr id="4" name="Text Placeholder 3">
            <a:extLst>
              <a:ext uri="{FF2B5EF4-FFF2-40B4-BE49-F238E27FC236}">
                <a16:creationId xmlns:a16="http://schemas.microsoft.com/office/drawing/2014/main" id="{4515A0DD-BB98-4D0D-9316-EAA18E8A2D78}"/>
              </a:ext>
            </a:extLst>
          </p:cNvPr>
          <p:cNvSpPr>
            <a:spLocks noGrp="1"/>
          </p:cNvSpPr>
          <p:nvPr>
            <p:ph type="body" sz="quarter" idx="14"/>
          </p:nvPr>
        </p:nvSpPr>
        <p:spPr>
          <a:xfrm>
            <a:off x="0" y="817712"/>
            <a:ext cx="4009813" cy="813882"/>
          </a:xfrm>
        </p:spPr>
        <p:txBody>
          <a:bodyPr>
            <a:normAutofit fontScale="92500" lnSpcReduction="10000"/>
          </a:bodyPr>
          <a:lstStyle/>
          <a:p>
            <a:r>
              <a:rPr lang="en-AU" dirty="0"/>
              <a:t>Goals</a:t>
            </a:r>
          </a:p>
        </p:txBody>
      </p:sp>
      <p:sp>
        <p:nvSpPr>
          <p:cNvPr id="5" name="Text Placeholder 4">
            <a:extLst>
              <a:ext uri="{FF2B5EF4-FFF2-40B4-BE49-F238E27FC236}">
                <a16:creationId xmlns:a16="http://schemas.microsoft.com/office/drawing/2014/main" id="{321183DA-3C8B-44BD-B5B3-341FE5899677}"/>
              </a:ext>
            </a:extLst>
          </p:cNvPr>
          <p:cNvSpPr>
            <a:spLocks noGrp="1"/>
          </p:cNvSpPr>
          <p:nvPr>
            <p:ph type="body" sz="quarter" idx="15"/>
          </p:nvPr>
        </p:nvSpPr>
        <p:spPr/>
        <p:txBody>
          <a:bodyPr/>
          <a:lstStyle/>
          <a:p>
            <a:r>
              <a:rPr lang="en-AU" dirty="0"/>
              <a:t>Overview</a:t>
            </a:r>
          </a:p>
        </p:txBody>
      </p:sp>
      <p:pic>
        <p:nvPicPr>
          <p:cNvPr id="6" name="Picture 4">
            <a:extLst>
              <a:ext uri="{FF2B5EF4-FFF2-40B4-BE49-F238E27FC236}">
                <a16:creationId xmlns:a16="http://schemas.microsoft.com/office/drawing/2014/main" id="{6E917386-5605-4551-AFCA-F8F94929C1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5803" y="1690994"/>
            <a:ext cx="7133195" cy="6894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E8810117-58FF-467B-B965-858E2B9790B1}"/>
              </a:ext>
            </a:extLst>
          </p:cNvPr>
          <p:cNvSpPr txBox="1"/>
          <p:nvPr/>
        </p:nvSpPr>
        <p:spPr>
          <a:xfrm>
            <a:off x="165696" y="8935888"/>
            <a:ext cx="10297144" cy="578882"/>
          </a:xfrm>
          <a:prstGeom prst="roundRect">
            <a:avLst/>
          </a:prstGeom>
          <a:ln>
            <a:solidFill>
              <a:srgbClr val="C0504D"/>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fontAlgn="base">
              <a:spcBef>
                <a:spcPct val="0"/>
              </a:spcBef>
              <a:spcAft>
                <a:spcPct val="0"/>
              </a:spcAft>
            </a:pPr>
            <a:r>
              <a:rPr lang="en-AU" sz="2800" dirty="0">
                <a:solidFill>
                  <a:srgbClr val="000000"/>
                </a:solidFill>
              </a:rPr>
              <a:t>In the </a:t>
            </a:r>
            <a:r>
              <a:rPr lang="en-AU" sz="2800" dirty="0" err="1">
                <a:solidFill>
                  <a:srgbClr val="000000"/>
                </a:solidFill>
              </a:rPr>
              <a:t>Consevation</a:t>
            </a:r>
            <a:r>
              <a:rPr lang="en-AU" sz="2800" dirty="0">
                <a:solidFill>
                  <a:srgbClr val="000000"/>
                </a:solidFill>
              </a:rPr>
              <a:t> Standards “</a:t>
            </a:r>
            <a:r>
              <a:rPr lang="en-AU" sz="2800" b="1" dirty="0">
                <a:solidFill>
                  <a:srgbClr val="0070C0"/>
                </a:solidFill>
              </a:rPr>
              <a:t>Goals</a:t>
            </a:r>
            <a:r>
              <a:rPr lang="en-AU" sz="2800" dirty="0">
                <a:solidFill>
                  <a:srgbClr val="000000"/>
                </a:solidFill>
              </a:rPr>
              <a:t>” refers to “</a:t>
            </a:r>
            <a:r>
              <a:rPr lang="en-AU" sz="2800" b="1" dirty="0">
                <a:solidFill>
                  <a:srgbClr val="0070C0"/>
                </a:solidFill>
              </a:rPr>
              <a:t>Goals</a:t>
            </a:r>
            <a:r>
              <a:rPr lang="en-AU" sz="2800" dirty="0">
                <a:solidFill>
                  <a:srgbClr val="000000"/>
                </a:solidFill>
              </a:rPr>
              <a:t> &amp; </a:t>
            </a:r>
            <a:r>
              <a:rPr lang="en-AU" sz="2800" b="1" dirty="0">
                <a:solidFill>
                  <a:srgbClr val="0070C0"/>
                </a:solidFill>
              </a:rPr>
              <a:t>Objectives</a:t>
            </a:r>
            <a:r>
              <a:rPr lang="en-AU" sz="2800" dirty="0">
                <a:solidFill>
                  <a:srgbClr val="000000"/>
                </a:solidFill>
              </a:rPr>
              <a:t>”</a:t>
            </a:r>
          </a:p>
        </p:txBody>
      </p:sp>
      <p:sp>
        <p:nvSpPr>
          <p:cNvPr id="11" name="TextBox 10">
            <a:extLst>
              <a:ext uri="{FF2B5EF4-FFF2-40B4-BE49-F238E27FC236}">
                <a16:creationId xmlns:a16="http://schemas.microsoft.com/office/drawing/2014/main" id="{E4F24F93-C64A-42BE-9899-464A083385F6}"/>
              </a:ext>
            </a:extLst>
          </p:cNvPr>
          <p:cNvSpPr txBox="1"/>
          <p:nvPr/>
        </p:nvSpPr>
        <p:spPr>
          <a:xfrm>
            <a:off x="8531013" y="1996480"/>
            <a:ext cx="3800211" cy="1915977"/>
          </a:xfrm>
          <a:prstGeom prst="roundRect">
            <a:avLst/>
          </a:prstGeom>
          <a:ln>
            <a:solidFill>
              <a:srgbClr val="9BBB59"/>
            </a:solidFill>
          </a:ln>
        </p:spPr>
        <p:style>
          <a:lnRef idx="2">
            <a:schemeClr val="accent2"/>
          </a:lnRef>
          <a:fillRef idx="1">
            <a:schemeClr val="lt1"/>
          </a:fillRef>
          <a:effectRef idx="0">
            <a:schemeClr val="accent2"/>
          </a:effectRef>
          <a:fontRef idx="minor">
            <a:schemeClr val="dk1"/>
          </a:fontRef>
        </p:style>
        <p:txBody>
          <a:bodyPr wrap="square" lIns="130039" tIns="65020" rIns="130039" bIns="65020" rtlCol="0">
            <a:spAutoFit/>
          </a:bodyPr>
          <a:lstStyle/>
          <a:p>
            <a:pPr marL="406374" indent="-406374" algn="l" defTabSz="1300393" hangingPunct="1">
              <a:buFont typeface="Arial" pitchFamily="34" charset="0"/>
              <a:buChar char="•"/>
            </a:pPr>
            <a:r>
              <a:rPr lang="en-AU" sz="2600" dirty="0">
                <a:solidFill>
                  <a:srgbClr val="000000"/>
                </a:solidFill>
              </a:rPr>
              <a:t>Goals</a:t>
            </a:r>
          </a:p>
          <a:p>
            <a:pPr marL="406374" indent="-406374" algn="l" defTabSz="1300393" hangingPunct="1">
              <a:buFont typeface="Arial" pitchFamily="34" charset="0"/>
              <a:buChar char="•"/>
            </a:pPr>
            <a:r>
              <a:rPr lang="en-AU" sz="2600" dirty="0">
                <a:solidFill>
                  <a:srgbClr val="000000"/>
                </a:solidFill>
              </a:rPr>
              <a:t>Strategies</a:t>
            </a:r>
          </a:p>
          <a:p>
            <a:pPr marL="406374" indent="-406374" algn="l" defTabSz="1300393" hangingPunct="1">
              <a:buFont typeface="Arial" pitchFamily="34" charset="0"/>
              <a:buChar char="•"/>
            </a:pPr>
            <a:r>
              <a:rPr lang="en-AU" sz="2600" dirty="0">
                <a:solidFill>
                  <a:srgbClr val="000000"/>
                </a:solidFill>
              </a:rPr>
              <a:t>Road Maps</a:t>
            </a:r>
          </a:p>
          <a:p>
            <a:pPr marL="406374" indent="-406374" algn="l" defTabSz="1300393" hangingPunct="1">
              <a:buFont typeface="Arial" pitchFamily="34" charset="0"/>
              <a:buChar char="•"/>
            </a:pPr>
            <a:r>
              <a:rPr lang="en-AU" sz="2600" dirty="0">
                <a:solidFill>
                  <a:srgbClr val="000000"/>
                </a:solidFill>
              </a:rPr>
              <a:t>Measures</a:t>
            </a:r>
          </a:p>
        </p:txBody>
      </p:sp>
      <p:sp>
        <p:nvSpPr>
          <p:cNvPr id="9" name="Rectangle: Rounded Corners 8">
            <a:extLst>
              <a:ext uri="{FF2B5EF4-FFF2-40B4-BE49-F238E27FC236}">
                <a16:creationId xmlns:a16="http://schemas.microsoft.com/office/drawing/2014/main" id="{E8E9511B-4496-45E3-BCC6-DC29D9E1621E}"/>
              </a:ext>
            </a:extLst>
          </p:cNvPr>
          <p:cNvSpPr/>
          <p:nvPr/>
        </p:nvSpPr>
        <p:spPr>
          <a:xfrm>
            <a:off x="8667906" y="2140496"/>
            <a:ext cx="2802182" cy="409646"/>
          </a:xfrm>
          <a:prstGeom prst="roundRect">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5120"/>
          </a:p>
        </p:txBody>
      </p:sp>
    </p:spTree>
    <p:extLst>
      <p:ext uri="{BB962C8B-B14F-4D97-AF65-F5344CB8AC3E}">
        <p14:creationId xmlns:p14="http://schemas.microsoft.com/office/powerpoint/2010/main" val="308891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37704" y="2284512"/>
            <a:ext cx="5410836" cy="6436925"/>
          </a:xfrm>
        </p:spPr>
        <p:txBody>
          <a:bodyPr>
            <a:normAutofit lnSpcReduction="10000"/>
          </a:bodyPr>
          <a:lstStyle/>
          <a:p>
            <a:r>
              <a:rPr lang="en-AU" b="1" dirty="0"/>
              <a:t>Before</a:t>
            </a:r>
            <a:r>
              <a:rPr lang="en-AU" dirty="0"/>
              <a:t>: Indigenous people able to access country.</a:t>
            </a:r>
          </a:p>
          <a:p>
            <a:endParaRPr lang="en-AU" dirty="0"/>
          </a:p>
          <a:p>
            <a:pPr>
              <a:tabLst>
                <a:tab pos="10579100" algn="l"/>
              </a:tabLst>
            </a:pPr>
            <a:r>
              <a:rPr lang="en-AU" b="1" dirty="0"/>
              <a:t>After</a:t>
            </a:r>
            <a:r>
              <a:rPr lang="en-AU" dirty="0"/>
              <a:t>: By 2025 a mix of generations of Indigenous people access country annually</a:t>
            </a:r>
          </a:p>
        </p:txBody>
      </p:sp>
      <p:sp>
        <p:nvSpPr>
          <p:cNvPr id="13" name="Text Placeholder 3"/>
          <p:cNvSpPr>
            <a:spLocks noGrp="1"/>
          </p:cNvSpPr>
          <p:nvPr>
            <p:ph type="body" sz="quarter" idx="13"/>
          </p:nvPr>
        </p:nvSpPr>
        <p:spPr>
          <a:xfrm>
            <a:off x="-29896" y="-3737"/>
            <a:ext cx="12982222" cy="657014"/>
          </a:xfrm>
        </p:spPr>
        <p:txBody>
          <a:bodyPr/>
          <a:lstStyle/>
          <a:p>
            <a:r>
              <a:rPr lang="en-AU" dirty="0"/>
              <a:t>Making the Plan</a:t>
            </a:r>
          </a:p>
        </p:txBody>
      </p:sp>
      <p:sp>
        <p:nvSpPr>
          <p:cNvPr id="14" name="Text Placeholder 4"/>
          <p:cNvSpPr>
            <a:spLocks noGrp="1"/>
          </p:cNvSpPr>
          <p:nvPr>
            <p:ph type="body" sz="quarter" idx="14"/>
          </p:nvPr>
        </p:nvSpPr>
        <p:spPr>
          <a:xfrm>
            <a:off x="0" y="712679"/>
            <a:ext cx="4009813" cy="918916"/>
          </a:xfrm>
        </p:spPr>
        <p:txBody>
          <a:bodyPr/>
          <a:lstStyle/>
          <a:p>
            <a:r>
              <a:rPr lang="en-AU" dirty="0"/>
              <a:t>Goals</a:t>
            </a:r>
          </a:p>
        </p:txBody>
      </p:sp>
      <p:sp>
        <p:nvSpPr>
          <p:cNvPr id="15" name="Text Placeholder 5"/>
          <p:cNvSpPr>
            <a:spLocks noGrp="1"/>
          </p:cNvSpPr>
          <p:nvPr>
            <p:ph type="body" sz="quarter" idx="15"/>
          </p:nvPr>
        </p:nvSpPr>
        <p:spPr>
          <a:xfrm>
            <a:off x="4057227" y="866987"/>
            <a:ext cx="8947573" cy="650240"/>
          </a:xfrm>
        </p:spPr>
        <p:txBody>
          <a:bodyPr>
            <a:normAutofit lnSpcReduction="10000"/>
          </a:bodyPr>
          <a:lstStyle/>
          <a:p>
            <a:r>
              <a:rPr lang="en-AU" dirty="0"/>
              <a:t>Developing Threat Goals</a:t>
            </a:r>
          </a:p>
        </p:txBody>
      </p:sp>
      <p:pic>
        <p:nvPicPr>
          <p:cNvPr id="2" name="Picture 1">
            <a:extLst>
              <a:ext uri="{FF2B5EF4-FFF2-40B4-BE49-F238E27FC236}">
                <a16:creationId xmlns:a16="http://schemas.microsoft.com/office/drawing/2014/main" id="{C02848F1-3E16-4B9F-BBF5-11C60E1627BE}"/>
              </a:ext>
            </a:extLst>
          </p:cNvPr>
          <p:cNvPicPr>
            <a:picLocks noChangeAspect="1"/>
          </p:cNvPicPr>
          <p:nvPr/>
        </p:nvPicPr>
        <p:blipFill rotWithShape="1">
          <a:blip r:embed="rId3"/>
          <a:srcRect l="27298" t="50000" r="21761" b="3553"/>
          <a:stretch/>
        </p:blipFill>
        <p:spPr>
          <a:xfrm>
            <a:off x="5808478" y="3116830"/>
            <a:ext cx="7196322" cy="3519940"/>
          </a:xfrm>
          <a:prstGeom prst="rect">
            <a:avLst/>
          </a:prstGeom>
        </p:spPr>
      </p:pic>
      <p:sp>
        <p:nvSpPr>
          <p:cNvPr id="3" name="Oval 2">
            <a:extLst>
              <a:ext uri="{FF2B5EF4-FFF2-40B4-BE49-F238E27FC236}">
                <a16:creationId xmlns:a16="http://schemas.microsoft.com/office/drawing/2014/main" id="{0DCD179E-E4D5-43B3-9866-C04D69CB4E32}"/>
              </a:ext>
            </a:extLst>
          </p:cNvPr>
          <p:cNvSpPr/>
          <p:nvPr/>
        </p:nvSpPr>
        <p:spPr>
          <a:xfrm>
            <a:off x="5648540" y="4047255"/>
            <a:ext cx="5246348" cy="25922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5636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55F0CC-6962-424F-B223-672023716973}"/>
              </a:ext>
            </a:extLst>
          </p:cNvPr>
          <p:cNvSpPr>
            <a:spLocks noGrp="1"/>
          </p:cNvSpPr>
          <p:nvPr>
            <p:ph idx="1"/>
          </p:nvPr>
        </p:nvSpPr>
        <p:spPr/>
        <p:txBody>
          <a:bodyPr/>
          <a:lstStyle/>
          <a:p>
            <a:r>
              <a:rPr lang="en-AU" dirty="0"/>
              <a:t>What are goals?</a:t>
            </a:r>
          </a:p>
          <a:p>
            <a:r>
              <a:rPr lang="en-AU" dirty="0">
                <a:solidFill>
                  <a:srgbClr val="0070C0"/>
                </a:solidFill>
              </a:rPr>
              <a:t>How to develop goals?</a:t>
            </a:r>
          </a:p>
          <a:p>
            <a:r>
              <a:rPr lang="en-AU" b="1" dirty="0"/>
              <a:t>Examples and hints</a:t>
            </a:r>
          </a:p>
          <a:p>
            <a:endParaRPr lang="en-AU" dirty="0"/>
          </a:p>
        </p:txBody>
      </p:sp>
      <p:sp>
        <p:nvSpPr>
          <p:cNvPr id="3" name="Text Placeholder 2">
            <a:extLst>
              <a:ext uri="{FF2B5EF4-FFF2-40B4-BE49-F238E27FC236}">
                <a16:creationId xmlns:a16="http://schemas.microsoft.com/office/drawing/2014/main" id="{05E3CBBA-3947-4E70-B51E-74DDB25452B6}"/>
              </a:ext>
            </a:extLst>
          </p:cNvPr>
          <p:cNvSpPr>
            <a:spLocks noGrp="1"/>
          </p:cNvSpPr>
          <p:nvPr>
            <p:ph type="body" sz="quarter" idx="13"/>
          </p:nvPr>
        </p:nvSpPr>
        <p:spPr/>
        <p:txBody>
          <a:bodyPr/>
          <a:lstStyle/>
          <a:p>
            <a:r>
              <a:rPr lang="en-AU" dirty="0"/>
              <a:t>Making the Plan</a:t>
            </a:r>
          </a:p>
        </p:txBody>
      </p:sp>
      <p:sp>
        <p:nvSpPr>
          <p:cNvPr id="4" name="Text Placeholder 3">
            <a:extLst>
              <a:ext uri="{FF2B5EF4-FFF2-40B4-BE49-F238E27FC236}">
                <a16:creationId xmlns:a16="http://schemas.microsoft.com/office/drawing/2014/main" id="{4515A0DD-BB98-4D0D-9316-EAA18E8A2D78}"/>
              </a:ext>
            </a:extLst>
          </p:cNvPr>
          <p:cNvSpPr>
            <a:spLocks noGrp="1"/>
          </p:cNvSpPr>
          <p:nvPr>
            <p:ph type="body" sz="quarter" idx="14"/>
          </p:nvPr>
        </p:nvSpPr>
        <p:spPr/>
        <p:txBody>
          <a:bodyPr>
            <a:normAutofit/>
          </a:bodyPr>
          <a:lstStyle/>
          <a:p>
            <a:r>
              <a:rPr lang="en-AU" dirty="0"/>
              <a:t>Goals</a:t>
            </a:r>
          </a:p>
        </p:txBody>
      </p:sp>
      <p:sp>
        <p:nvSpPr>
          <p:cNvPr id="5" name="Text Placeholder 4">
            <a:extLst>
              <a:ext uri="{FF2B5EF4-FFF2-40B4-BE49-F238E27FC236}">
                <a16:creationId xmlns:a16="http://schemas.microsoft.com/office/drawing/2014/main" id="{321183DA-3C8B-44BD-B5B3-341FE5899677}"/>
              </a:ext>
            </a:extLst>
          </p:cNvPr>
          <p:cNvSpPr>
            <a:spLocks noGrp="1"/>
          </p:cNvSpPr>
          <p:nvPr>
            <p:ph type="body" sz="quarter" idx="15"/>
          </p:nvPr>
        </p:nvSpPr>
        <p:spPr/>
        <p:txBody>
          <a:bodyPr/>
          <a:lstStyle/>
          <a:p>
            <a:r>
              <a:rPr lang="en-AU" dirty="0"/>
              <a:t>Overview presentation</a:t>
            </a:r>
          </a:p>
        </p:txBody>
      </p:sp>
    </p:spTree>
    <p:extLst>
      <p:ext uri="{BB962C8B-B14F-4D97-AF65-F5344CB8AC3E}">
        <p14:creationId xmlns:p14="http://schemas.microsoft.com/office/powerpoint/2010/main" val="349424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0240" y="1730938"/>
            <a:ext cx="12116856" cy="7466342"/>
          </a:xfrm>
        </p:spPr>
        <p:txBody>
          <a:bodyPr>
            <a:normAutofit fontScale="85000" lnSpcReduction="20000"/>
          </a:bodyPr>
          <a:lstStyle/>
          <a:p>
            <a:r>
              <a:rPr lang="en-AU" sz="4200" dirty="0"/>
              <a:t>All Goals (objectives and strategies) should be SMART</a:t>
            </a:r>
          </a:p>
          <a:p>
            <a:pPr lvl="2"/>
            <a:r>
              <a:rPr lang="en-AU" sz="3900" b="1" dirty="0">
                <a:solidFill>
                  <a:srgbClr val="0070C0"/>
                </a:solidFill>
              </a:rPr>
              <a:t>S</a:t>
            </a:r>
            <a:r>
              <a:rPr lang="en-AU" sz="3900" dirty="0"/>
              <a:t> 	– 	</a:t>
            </a:r>
            <a:r>
              <a:rPr lang="en-AU" sz="3900" b="1" dirty="0">
                <a:solidFill>
                  <a:srgbClr val="0070C0"/>
                </a:solidFill>
              </a:rPr>
              <a:t>S</a:t>
            </a:r>
            <a:r>
              <a:rPr lang="en-AU" sz="3900" dirty="0"/>
              <a:t>pecific</a:t>
            </a:r>
          </a:p>
          <a:p>
            <a:pPr lvl="2"/>
            <a:r>
              <a:rPr lang="en-AU" sz="3900" b="1" dirty="0">
                <a:solidFill>
                  <a:srgbClr val="0070C0"/>
                </a:solidFill>
              </a:rPr>
              <a:t>M</a:t>
            </a:r>
            <a:r>
              <a:rPr lang="en-AU" sz="3900" dirty="0"/>
              <a:t> 	– 	</a:t>
            </a:r>
            <a:r>
              <a:rPr lang="en-AU" sz="3900" b="1" dirty="0">
                <a:solidFill>
                  <a:srgbClr val="0070C0"/>
                </a:solidFill>
              </a:rPr>
              <a:t>M</a:t>
            </a:r>
            <a:r>
              <a:rPr lang="en-AU" sz="3900" dirty="0"/>
              <a:t>easurable</a:t>
            </a:r>
          </a:p>
          <a:p>
            <a:pPr lvl="2"/>
            <a:r>
              <a:rPr lang="en-AU" sz="3900" b="1" dirty="0">
                <a:solidFill>
                  <a:srgbClr val="0070C0"/>
                </a:solidFill>
              </a:rPr>
              <a:t>A</a:t>
            </a:r>
            <a:r>
              <a:rPr lang="en-AU" sz="3900" dirty="0"/>
              <a:t> 	– 	</a:t>
            </a:r>
            <a:r>
              <a:rPr lang="en-AU" sz="3900" b="1" dirty="0">
                <a:solidFill>
                  <a:srgbClr val="0070C0"/>
                </a:solidFill>
              </a:rPr>
              <a:t>A</a:t>
            </a:r>
            <a:r>
              <a:rPr lang="en-AU" sz="3900" dirty="0"/>
              <a:t>ctionable</a:t>
            </a:r>
          </a:p>
          <a:p>
            <a:pPr lvl="2"/>
            <a:r>
              <a:rPr lang="en-AU" sz="3900" b="1" dirty="0">
                <a:solidFill>
                  <a:srgbClr val="0070C0"/>
                </a:solidFill>
              </a:rPr>
              <a:t>R</a:t>
            </a:r>
            <a:r>
              <a:rPr lang="en-AU" sz="3900" b="1" dirty="0"/>
              <a:t>	</a:t>
            </a:r>
            <a:r>
              <a:rPr lang="en-AU" sz="3900" dirty="0"/>
              <a:t>– 	</a:t>
            </a:r>
            <a:r>
              <a:rPr lang="en-AU" sz="3900" b="1" dirty="0">
                <a:solidFill>
                  <a:srgbClr val="0070C0"/>
                </a:solidFill>
              </a:rPr>
              <a:t>R</a:t>
            </a:r>
            <a:r>
              <a:rPr lang="en-AU" sz="3900" dirty="0"/>
              <a:t>ealistic</a:t>
            </a:r>
          </a:p>
          <a:p>
            <a:pPr lvl="2"/>
            <a:r>
              <a:rPr lang="en-AU" sz="3900" b="1" dirty="0">
                <a:solidFill>
                  <a:srgbClr val="0070C0"/>
                </a:solidFill>
              </a:rPr>
              <a:t>T</a:t>
            </a:r>
            <a:r>
              <a:rPr lang="en-AU" sz="3900" dirty="0"/>
              <a:t>	– 	</a:t>
            </a:r>
            <a:r>
              <a:rPr lang="en-AU" sz="3900" b="1" dirty="0">
                <a:solidFill>
                  <a:srgbClr val="0070C0"/>
                </a:solidFill>
              </a:rPr>
              <a:t>T</a:t>
            </a:r>
            <a:r>
              <a:rPr lang="en-AU" sz="3900" dirty="0"/>
              <a:t>imebound</a:t>
            </a:r>
          </a:p>
          <a:p>
            <a:pPr lvl="2"/>
            <a:endParaRPr lang="en-AU" dirty="0"/>
          </a:p>
          <a:p>
            <a:pPr marL="442913" lvl="2" indent="-442913"/>
            <a:r>
              <a:rPr lang="en-AU" sz="4200" dirty="0"/>
              <a:t>Note that people talk about goals throughout the process, so    capture them as they come up</a:t>
            </a:r>
          </a:p>
          <a:p>
            <a:pPr marL="442913" lvl="2" indent="-442913">
              <a:tabLst>
                <a:tab pos="442913" algn="l"/>
              </a:tabLst>
            </a:pPr>
            <a:r>
              <a:rPr lang="en-AU" sz="4200" dirty="0">
                <a:solidFill>
                  <a:srgbClr val="0070C0"/>
                </a:solidFill>
              </a:rPr>
              <a:t>Developing SMART goals in a big group can be difficult – get close and tidy up later</a:t>
            </a:r>
          </a:p>
          <a:p>
            <a:r>
              <a:rPr lang="en-AU" dirty="0"/>
              <a:t>Minimum: good Goals for all </a:t>
            </a:r>
            <a:r>
              <a:rPr lang="en-AU" b="1" dirty="0">
                <a:solidFill>
                  <a:srgbClr val="C15046"/>
                </a:solidFill>
              </a:rPr>
              <a:t>critical threats </a:t>
            </a:r>
            <a:r>
              <a:rPr lang="en-AU" dirty="0"/>
              <a:t>and</a:t>
            </a:r>
            <a:r>
              <a:rPr lang="en-AU" dirty="0">
                <a:solidFill>
                  <a:schemeClr val="tx2"/>
                </a:solidFill>
              </a:rPr>
              <a:t> </a:t>
            </a:r>
            <a:r>
              <a:rPr lang="en-AU" b="1" dirty="0">
                <a:solidFill>
                  <a:srgbClr val="EFD61D"/>
                </a:solidFill>
              </a:rPr>
              <a:t>unhealthy targets</a:t>
            </a:r>
            <a:r>
              <a:rPr lang="en-AU" dirty="0">
                <a:solidFill>
                  <a:srgbClr val="FFC000"/>
                </a:solidFill>
              </a:rPr>
              <a:t> </a:t>
            </a:r>
            <a:r>
              <a:rPr lang="en-AU" dirty="0"/>
              <a:t>that your project will take action to address. </a:t>
            </a:r>
          </a:p>
          <a:p>
            <a:endParaRPr lang="en-AU" dirty="0"/>
          </a:p>
          <a:p>
            <a:endParaRPr lang="en-AU" dirty="0"/>
          </a:p>
        </p:txBody>
      </p:sp>
      <p:sp>
        <p:nvSpPr>
          <p:cNvPr id="7" name="Text Placeholder 3"/>
          <p:cNvSpPr>
            <a:spLocks noGrp="1"/>
          </p:cNvSpPr>
          <p:nvPr>
            <p:ph type="body" sz="quarter" idx="13"/>
          </p:nvPr>
        </p:nvSpPr>
        <p:spPr>
          <a:xfrm>
            <a:off x="-29896" y="-3737"/>
            <a:ext cx="12982222" cy="657014"/>
          </a:xfrm>
        </p:spPr>
        <p:txBody>
          <a:bodyPr/>
          <a:lstStyle/>
          <a:p>
            <a:r>
              <a:rPr lang="en-AU" dirty="0"/>
              <a:t>Making the Plan</a:t>
            </a:r>
          </a:p>
        </p:txBody>
      </p:sp>
      <p:sp>
        <p:nvSpPr>
          <p:cNvPr id="8" name="Text Placeholder 4"/>
          <p:cNvSpPr>
            <a:spLocks noGrp="1"/>
          </p:cNvSpPr>
          <p:nvPr>
            <p:ph type="body" sz="quarter" idx="14"/>
          </p:nvPr>
        </p:nvSpPr>
        <p:spPr>
          <a:xfrm>
            <a:off x="0" y="712679"/>
            <a:ext cx="4009813" cy="918916"/>
          </a:xfrm>
        </p:spPr>
        <p:txBody>
          <a:bodyPr/>
          <a:lstStyle/>
          <a:p>
            <a:r>
              <a:rPr lang="en-AU" dirty="0"/>
              <a:t>Goals</a:t>
            </a:r>
          </a:p>
        </p:txBody>
      </p:sp>
      <p:sp>
        <p:nvSpPr>
          <p:cNvPr id="9" name="Text Placeholder 5"/>
          <p:cNvSpPr>
            <a:spLocks noGrp="1"/>
          </p:cNvSpPr>
          <p:nvPr>
            <p:ph type="body" sz="quarter" idx="15"/>
          </p:nvPr>
        </p:nvSpPr>
        <p:spPr>
          <a:xfrm>
            <a:off x="4057227" y="866987"/>
            <a:ext cx="8947573" cy="650240"/>
          </a:xfrm>
        </p:spPr>
        <p:txBody>
          <a:bodyPr>
            <a:normAutofit lnSpcReduction="10000"/>
          </a:bodyPr>
          <a:lstStyle/>
          <a:p>
            <a:r>
              <a:rPr lang="en-AU" dirty="0"/>
              <a:t>Helpful Hints...</a:t>
            </a:r>
          </a:p>
        </p:txBody>
      </p:sp>
    </p:spTree>
    <p:extLst>
      <p:ext uri="{BB962C8B-B14F-4D97-AF65-F5344CB8AC3E}">
        <p14:creationId xmlns:p14="http://schemas.microsoft.com/office/powerpoint/2010/main" val="266071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AU" sz="4400" dirty="0"/>
              <a:t>Work hard to get the Target-Goals and Threat-Goals right before spending time discussing Strategies.  </a:t>
            </a:r>
          </a:p>
          <a:p>
            <a:r>
              <a:rPr lang="en-AU" sz="4400" dirty="0">
                <a:solidFill>
                  <a:srgbClr val="0070C0"/>
                </a:solidFill>
              </a:rPr>
              <a:t>Use To Be Determined (TBD) or “x” when we don’t know the answer </a:t>
            </a:r>
          </a:p>
          <a:p>
            <a:pPr lvl="1"/>
            <a:r>
              <a:rPr lang="en-AU" sz="3600" dirty="0"/>
              <a:t>Finding the answer becomes Job #1 - a research priority</a:t>
            </a:r>
          </a:p>
          <a:p>
            <a:r>
              <a:rPr lang="en-AU" sz="4400" dirty="0">
                <a:solidFill>
                  <a:srgbClr val="0070C0"/>
                </a:solidFill>
              </a:rPr>
              <a:t>Avoid using words like “protect” in Goals - the outcome will never be explicit</a:t>
            </a:r>
          </a:p>
        </p:txBody>
      </p:sp>
      <p:sp>
        <p:nvSpPr>
          <p:cNvPr id="7" name="Text Placeholder 3"/>
          <p:cNvSpPr>
            <a:spLocks noGrp="1"/>
          </p:cNvSpPr>
          <p:nvPr>
            <p:ph type="body" sz="quarter" idx="13"/>
          </p:nvPr>
        </p:nvSpPr>
        <p:spPr>
          <a:xfrm>
            <a:off x="-29896" y="-3737"/>
            <a:ext cx="12982222" cy="657014"/>
          </a:xfrm>
        </p:spPr>
        <p:txBody>
          <a:bodyPr/>
          <a:lstStyle/>
          <a:p>
            <a:r>
              <a:rPr lang="en-AU" dirty="0"/>
              <a:t>Making the Plan</a:t>
            </a:r>
          </a:p>
        </p:txBody>
      </p:sp>
      <p:sp>
        <p:nvSpPr>
          <p:cNvPr id="8" name="Text Placeholder 4"/>
          <p:cNvSpPr>
            <a:spLocks noGrp="1"/>
          </p:cNvSpPr>
          <p:nvPr>
            <p:ph type="body" sz="quarter" idx="14"/>
          </p:nvPr>
        </p:nvSpPr>
        <p:spPr>
          <a:xfrm>
            <a:off x="0" y="712679"/>
            <a:ext cx="4009813" cy="918916"/>
          </a:xfrm>
        </p:spPr>
        <p:txBody>
          <a:bodyPr/>
          <a:lstStyle/>
          <a:p>
            <a:r>
              <a:rPr lang="en-AU" dirty="0"/>
              <a:t>Goals</a:t>
            </a:r>
          </a:p>
        </p:txBody>
      </p:sp>
      <p:sp>
        <p:nvSpPr>
          <p:cNvPr id="9" name="Text Placeholder 5"/>
          <p:cNvSpPr>
            <a:spLocks noGrp="1"/>
          </p:cNvSpPr>
          <p:nvPr>
            <p:ph type="body" sz="quarter" idx="15"/>
          </p:nvPr>
        </p:nvSpPr>
        <p:spPr>
          <a:xfrm>
            <a:off x="4057227" y="866987"/>
            <a:ext cx="8947573" cy="650240"/>
          </a:xfrm>
        </p:spPr>
        <p:txBody>
          <a:bodyPr>
            <a:normAutofit lnSpcReduction="10000"/>
          </a:bodyPr>
          <a:lstStyle/>
          <a:p>
            <a:r>
              <a:rPr lang="en-AU" dirty="0"/>
              <a:t>Helpful Hints...</a:t>
            </a:r>
          </a:p>
        </p:txBody>
      </p:sp>
    </p:spTree>
    <p:extLst>
      <p:ext uri="{BB962C8B-B14F-4D97-AF65-F5344CB8AC3E}">
        <p14:creationId xmlns:p14="http://schemas.microsoft.com/office/powerpoint/2010/main" val="218417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a:spLocks noGrp="1"/>
          </p:cNvSpPr>
          <p:nvPr>
            <p:ph type="body" sz="quarter" idx="13"/>
          </p:nvPr>
        </p:nvSpPr>
        <p:spPr>
          <a:xfrm>
            <a:off x="-29896" y="-3737"/>
            <a:ext cx="12982222" cy="657014"/>
          </a:xfrm>
        </p:spPr>
        <p:txBody>
          <a:bodyPr/>
          <a:lstStyle/>
          <a:p>
            <a:r>
              <a:rPr lang="en-AU" dirty="0"/>
              <a:t>Making the Plan</a:t>
            </a:r>
          </a:p>
        </p:txBody>
      </p:sp>
      <p:sp>
        <p:nvSpPr>
          <p:cNvPr id="8" name="Text Placeholder 4"/>
          <p:cNvSpPr>
            <a:spLocks noGrp="1"/>
          </p:cNvSpPr>
          <p:nvPr>
            <p:ph type="body" sz="quarter" idx="14"/>
          </p:nvPr>
        </p:nvSpPr>
        <p:spPr>
          <a:xfrm>
            <a:off x="0" y="712679"/>
            <a:ext cx="4009813" cy="918916"/>
          </a:xfrm>
        </p:spPr>
        <p:txBody>
          <a:bodyPr/>
          <a:lstStyle/>
          <a:p>
            <a:r>
              <a:rPr lang="en-AU" dirty="0"/>
              <a:t>Goals</a:t>
            </a:r>
          </a:p>
        </p:txBody>
      </p:sp>
      <p:sp>
        <p:nvSpPr>
          <p:cNvPr id="9" name="Text Placeholder 5"/>
          <p:cNvSpPr>
            <a:spLocks noGrp="1"/>
          </p:cNvSpPr>
          <p:nvPr>
            <p:ph type="body" sz="quarter" idx="15"/>
          </p:nvPr>
        </p:nvSpPr>
        <p:spPr>
          <a:xfrm>
            <a:off x="4057227" y="866987"/>
            <a:ext cx="8947573" cy="650240"/>
          </a:xfrm>
        </p:spPr>
        <p:txBody>
          <a:bodyPr>
            <a:normAutofit lnSpcReduction="10000"/>
          </a:bodyPr>
          <a:lstStyle/>
          <a:p>
            <a:r>
              <a:rPr lang="en-AU" dirty="0"/>
              <a:t>Which meet our criteria?</a:t>
            </a:r>
          </a:p>
        </p:txBody>
      </p:sp>
      <p:sp>
        <p:nvSpPr>
          <p:cNvPr id="10" name="Rectangle 7"/>
          <p:cNvSpPr txBox="1">
            <a:spLocks noChangeArrowheads="1"/>
          </p:cNvSpPr>
          <p:nvPr/>
        </p:nvSpPr>
        <p:spPr>
          <a:xfrm>
            <a:off x="741760" y="2212504"/>
            <a:ext cx="11787857" cy="7292622"/>
          </a:xfrm>
          <a:prstGeom prst="rect">
            <a:avLst/>
          </a:prstGeom>
        </p:spPr>
        <p:txBody>
          <a:bodyPr vert="horz" lIns="130032" tIns="65017" rIns="130032" bIns="65017" rtlCol="0">
            <a:normAutofit/>
          </a:bodyPr>
          <a:lstStyle>
            <a:lvl1pPr marL="487623" indent="-487623" algn="l" defTabSz="1300326" rtl="0" eaLnBrk="1" latinLnBrk="0" hangingPunct="1">
              <a:spcBef>
                <a:spcPct val="20000"/>
              </a:spcBef>
              <a:buFont typeface="Arial" pitchFamily="34" charset="0"/>
              <a:buChar char="•"/>
              <a:defRPr sz="4600" kern="1200">
                <a:solidFill>
                  <a:schemeClr val="tx1"/>
                </a:solidFill>
                <a:latin typeface="Trebuchet MS" panose="020B0603020202020204" pitchFamily="34" charset="0"/>
                <a:ea typeface="+mn-ea"/>
                <a:cs typeface="+mn-cs"/>
              </a:defRPr>
            </a:lvl1pPr>
            <a:lvl2pPr marL="1056515" indent="-406354" algn="l" defTabSz="1300326" rtl="0" eaLnBrk="1" latinLnBrk="0" hangingPunct="1">
              <a:spcBef>
                <a:spcPct val="20000"/>
              </a:spcBef>
              <a:buFont typeface="Arial" pitchFamily="34" charset="0"/>
              <a:buChar char="–"/>
              <a:defRPr sz="4000" kern="1200">
                <a:solidFill>
                  <a:schemeClr val="tx1"/>
                </a:solidFill>
                <a:latin typeface="Trebuchet MS" panose="020B0603020202020204" pitchFamily="34" charset="0"/>
                <a:ea typeface="+mn-ea"/>
                <a:cs typeface="+mn-cs"/>
              </a:defRPr>
            </a:lvl2pPr>
            <a:lvl3pPr marL="1625408" indent="-325081" algn="l" defTabSz="1300326" rtl="0" eaLnBrk="1" latinLnBrk="0" hangingPunct="1">
              <a:spcBef>
                <a:spcPct val="20000"/>
              </a:spcBef>
              <a:buFont typeface="Arial" pitchFamily="34" charset="0"/>
              <a:buChar char="•"/>
              <a:defRPr sz="3400" kern="1200">
                <a:solidFill>
                  <a:schemeClr val="tx1"/>
                </a:solidFill>
                <a:latin typeface="Trebuchet MS" panose="020B0603020202020204" pitchFamily="34" charset="0"/>
                <a:ea typeface="+mn-ea"/>
                <a:cs typeface="+mn-cs"/>
              </a:defRPr>
            </a:lvl3pPr>
            <a:lvl4pPr marL="2275571" indent="-325081" algn="l" defTabSz="1300326"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4pPr>
            <a:lvl5pPr marL="2925736" indent="-325081" algn="l" defTabSz="1300326"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5pPr>
            <a:lvl6pPr marL="3575899"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062"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226"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388"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514350" indent="-514350" fontAlgn="auto">
              <a:spcBef>
                <a:spcPts val="1200"/>
              </a:spcBef>
              <a:spcAft>
                <a:spcPts val="0"/>
              </a:spcAft>
              <a:buFont typeface="+mj-lt"/>
              <a:buAutoNum type="arabicPeriod"/>
            </a:pPr>
            <a:r>
              <a:rPr lang="en-US" sz="3200" dirty="0">
                <a:latin typeface="+mn-lt"/>
              </a:rPr>
              <a:t>By 2010, no water concessions in identified critical grasslands and associated wetlands are granted.</a:t>
            </a:r>
          </a:p>
          <a:p>
            <a:pPr marL="514350" indent="-514350" fontAlgn="auto">
              <a:spcBef>
                <a:spcPts val="1200"/>
              </a:spcBef>
              <a:spcAft>
                <a:spcPts val="0"/>
              </a:spcAft>
              <a:buFont typeface="+mj-lt"/>
              <a:buAutoNum type="arabicPeriod"/>
            </a:pPr>
            <a:r>
              <a:rPr lang="en-US" sz="3200" dirty="0">
                <a:solidFill>
                  <a:srgbClr val="0070C0"/>
                </a:solidFill>
                <a:latin typeface="+mn-lt"/>
              </a:rPr>
              <a:t>Promote community wellbeing and health in the area surrounding the Indah Biosphere Reserve. </a:t>
            </a:r>
          </a:p>
          <a:p>
            <a:pPr marL="514350" indent="-514350" fontAlgn="auto">
              <a:spcBef>
                <a:spcPts val="1200"/>
              </a:spcBef>
              <a:spcAft>
                <a:spcPts val="0"/>
              </a:spcAft>
              <a:buFont typeface="+mj-lt"/>
              <a:buAutoNum type="arabicPeriod"/>
            </a:pPr>
            <a:r>
              <a:rPr lang="en-US" sz="3200" dirty="0">
                <a:latin typeface="+mn-lt"/>
              </a:rPr>
              <a:t>To establish a sustainable enterprise-based conservation and development project that meets the needs of local people while protecting biodiversity in the region surrounding the Indah Biosphere Reserve.</a:t>
            </a:r>
          </a:p>
          <a:p>
            <a:pPr marL="514350" indent="-514350" fontAlgn="auto">
              <a:spcBef>
                <a:spcPts val="1200"/>
              </a:spcBef>
              <a:spcAft>
                <a:spcPts val="0"/>
              </a:spcAft>
              <a:buFont typeface="+mj-lt"/>
              <a:buAutoNum type="arabicPeriod"/>
            </a:pPr>
            <a:r>
              <a:rPr lang="en-US" sz="3200" dirty="0">
                <a:solidFill>
                  <a:srgbClr val="0070C0"/>
                </a:solidFill>
                <a:latin typeface="+mn-lt"/>
              </a:rPr>
              <a:t>By the end of the project, annual household income for all families participating in non-timber forest product harvesting enterprises has increased by at least 20%.</a:t>
            </a:r>
          </a:p>
        </p:txBody>
      </p:sp>
    </p:spTree>
    <p:extLst>
      <p:ext uri="{BB962C8B-B14F-4D97-AF65-F5344CB8AC3E}">
        <p14:creationId xmlns:p14="http://schemas.microsoft.com/office/powerpoint/2010/main" val="5034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
                                            <p:txEl>
                                              <p:pRg st="0" end="0"/>
                                            </p:txEl>
                                          </p:spTgt>
                                        </p:tgtEl>
                                        <p:attrNameLst>
                                          <p:attrName>ppt_c</p:attrName>
                                        </p:attrNameLst>
                                      </p:cBhvr>
                                      <p:to>
                                        <a:srgbClr val="C0C0C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
                                            <p:txEl>
                                              <p:pRg st="1" end="1"/>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
                                            <p:txEl>
                                              <p:pRg st="2" end="2"/>
                                            </p:txEl>
                                          </p:spTgt>
                                        </p:tgtEl>
                                        <p:attrNameLst>
                                          <p:attrName>ppt_c</p:attrName>
                                        </p:attrNameLst>
                                      </p:cBhvr>
                                      <p:to>
                                        <a:srgbClr val="C0C0C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
                                            <p:txEl>
                                              <p:pRg st="3" end="3"/>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D8CA6-D7AF-4100-8D75-F1DCAD1E10F1}"/>
              </a:ext>
            </a:extLst>
          </p:cNvPr>
          <p:cNvSpPr>
            <a:spLocks noGrp="1"/>
          </p:cNvSpPr>
          <p:nvPr>
            <p:ph type="body" sz="quarter" idx="13"/>
          </p:nvPr>
        </p:nvSpPr>
        <p:spPr/>
        <p:txBody>
          <a:bodyPr/>
          <a:lstStyle/>
          <a:p>
            <a:r>
              <a:rPr lang="en-AU" dirty="0"/>
              <a:t>Making the Plan</a:t>
            </a:r>
          </a:p>
        </p:txBody>
      </p:sp>
      <p:sp>
        <p:nvSpPr>
          <p:cNvPr id="3" name="Text Placeholder 2">
            <a:extLst>
              <a:ext uri="{FF2B5EF4-FFF2-40B4-BE49-F238E27FC236}">
                <a16:creationId xmlns:a16="http://schemas.microsoft.com/office/drawing/2014/main" id="{F4D07CA9-65CF-4A6A-B0E0-D395A5960772}"/>
              </a:ext>
            </a:extLst>
          </p:cNvPr>
          <p:cNvSpPr>
            <a:spLocks noGrp="1"/>
          </p:cNvSpPr>
          <p:nvPr>
            <p:ph type="body" sz="quarter" idx="14"/>
          </p:nvPr>
        </p:nvSpPr>
        <p:spPr/>
        <p:txBody>
          <a:bodyPr/>
          <a:lstStyle/>
          <a:p>
            <a:r>
              <a:rPr lang="en-AU" dirty="0"/>
              <a:t>Goals</a:t>
            </a:r>
          </a:p>
        </p:txBody>
      </p:sp>
      <p:sp>
        <p:nvSpPr>
          <p:cNvPr id="4" name="Text Placeholder 3">
            <a:extLst>
              <a:ext uri="{FF2B5EF4-FFF2-40B4-BE49-F238E27FC236}">
                <a16:creationId xmlns:a16="http://schemas.microsoft.com/office/drawing/2014/main" id="{939FC487-04A1-4E2E-B182-0600CEC50849}"/>
              </a:ext>
            </a:extLst>
          </p:cNvPr>
          <p:cNvSpPr>
            <a:spLocks noGrp="1"/>
          </p:cNvSpPr>
          <p:nvPr>
            <p:ph type="body" sz="quarter" idx="15"/>
          </p:nvPr>
        </p:nvSpPr>
        <p:spPr/>
        <p:txBody>
          <a:bodyPr/>
          <a:lstStyle/>
          <a:p>
            <a:r>
              <a:rPr lang="en-AU" dirty="0"/>
              <a:t>Workshop Exercise</a:t>
            </a:r>
          </a:p>
        </p:txBody>
      </p:sp>
      <p:sp>
        <p:nvSpPr>
          <p:cNvPr id="5" name="TextBox 4">
            <a:extLst>
              <a:ext uri="{FF2B5EF4-FFF2-40B4-BE49-F238E27FC236}">
                <a16:creationId xmlns:a16="http://schemas.microsoft.com/office/drawing/2014/main" id="{0EF510F3-D13F-4AD2-9EB6-2397A5F49396}"/>
              </a:ext>
            </a:extLst>
          </p:cNvPr>
          <p:cNvSpPr txBox="1"/>
          <p:nvPr/>
        </p:nvSpPr>
        <p:spPr>
          <a:xfrm>
            <a:off x="237705" y="1852464"/>
            <a:ext cx="12529392" cy="6555641"/>
          </a:xfrm>
          <a:prstGeom prst="rect">
            <a:avLst/>
          </a:prstGeom>
          <a:noFill/>
        </p:spPr>
        <p:txBody>
          <a:bodyPr wrap="square" rtlCol="0">
            <a:spAutoFit/>
          </a:bodyPr>
          <a:lstStyle/>
          <a:p>
            <a:r>
              <a:rPr lang="en-US" cap="small" dirty="0">
                <a:latin typeface="+mn-lt"/>
              </a:rPr>
              <a:t>Exercise: Develop Goals</a:t>
            </a:r>
          </a:p>
          <a:p>
            <a:endParaRPr lang="en-US" cap="small" dirty="0">
              <a:latin typeface="+mn-lt"/>
            </a:endParaRPr>
          </a:p>
          <a:p>
            <a:r>
              <a:rPr lang="en-US" sz="2800" cap="small" dirty="0">
                <a:latin typeface="+mn-lt"/>
              </a:rPr>
              <a:t>TASK</a:t>
            </a:r>
            <a:endParaRPr lang="en-AU" sz="1800" dirty="0">
              <a:latin typeface="+mn-lt"/>
            </a:endParaRPr>
          </a:p>
          <a:p>
            <a:pPr marL="457200" lvl="0" indent="-457200" algn="l">
              <a:buFont typeface="Arial" panose="020B0604020202020204" pitchFamily="34" charset="0"/>
              <a:buChar char="•"/>
            </a:pPr>
            <a:r>
              <a:rPr lang="en-AU" sz="2800" dirty="0">
                <a:latin typeface="+mn-lt"/>
              </a:rPr>
              <a:t>Look at your Target Health table</a:t>
            </a:r>
            <a:endParaRPr lang="en-AU" sz="2400" dirty="0">
              <a:latin typeface="+mn-lt"/>
            </a:endParaRPr>
          </a:p>
          <a:p>
            <a:pPr marL="457200" indent="-457200" algn="l">
              <a:buFont typeface="Arial" panose="020B0604020202020204" pitchFamily="34" charset="0"/>
              <a:buChar char="•"/>
            </a:pPr>
            <a:r>
              <a:rPr lang="en-AU" sz="2800" dirty="0">
                <a:latin typeface="+mn-lt"/>
              </a:rPr>
              <a:t>Pick two targets that are a priority for you. </a:t>
            </a:r>
            <a:br>
              <a:rPr lang="en-AU" sz="2800" dirty="0">
                <a:latin typeface="+mn-lt"/>
              </a:rPr>
            </a:br>
            <a:r>
              <a:rPr lang="en-AU" sz="2800" dirty="0">
                <a:latin typeface="+mn-lt"/>
              </a:rPr>
              <a:t>Good ones to pick are where the health is Poor or Fair (perhaps use one that is about nature and one about people / culture). </a:t>
            </a:r>
            <a:endParaRPr lang="en-AU" sz="2400" dirty="0">
              <a:latin typeface="+mn-lt"/>
            </a:endParaRPr>
          </a:p>
          <a:p>
            <a:pPr marL="457200" indent="-457200" algn="l">
              <a:buFont typeface="Arial" panose="020B0604020202020204" pitchFamily="34" charset="0"/>
              <a:buChar char="•"/>
            </a:pPr>
            <a:r>
              <a:rPr lang="en-AU" sz="2800" dirty="0">
                <a:latin typeface="+mn-lt"/>
              </a:rPr>
              <a:t>Look at your Situation diagram, and think about the people involved, and then write a SMART goal for each Target.</a:t>
            </a:r>
            <a:endParaRPr lang="en-AU" sz="2400" dirty="0">
              <a:latin typeface="+mn-lt"/>
            </a:endParaRPr>
          </a:p>
          <a:p>
            <a:pPr marL="457200" lvl="0" indent="-457200" algn="l">
              <a:buFont typeface="Arial" panose="020B0604020202020204" pitchFamily="34" charset="0"/>
              <a:buChar char="•"/>
            </a:pPr>
            <a:r>
              <a:rPr lang="en-AU" sz="2800" dirty="0">
                <a:latin typeface="+mn-lt"/>
              </a:rPr>
              <a:t>Use your Threats table and Situation diagram, write a SMART Objective for reducing one or more of the highest priority Threats.</a:t>
            </a:r>
          </a:p>
          <a:p>
            <a:pPr lvl="0" algn="l"/>
            <a:endParaRPr lang="en-AU" sz="2400" dirty="0">
              <a:latin typeface="+mn-lt"/>
            </a:endParaRPr>
          </a:p>
          <a:p>
            <a:endParaRPr lang="en-AU" dirty="0">
              <a:latin typeface="+mn-lt"/>
            </a:endParaRPr>
          </a:p>
          <a:p>
            <a:endParaRPr lang="en-AU" dirty="0">
              <a:latin typeface="+mn-lt"/>
            </a:endParaRPr>
          </a:p>
        </p:txBody>
      </p:sp>
    </p:spTree>
    <p:extLst>
      <p:ext uri="{BB962C8B-B14F-4D97-AF65-F5344CB8AC3E}">
        <p14:creationId xmlns:p14="http://schemas.microsoft.com/office/powerpoint/2010/main" val="51943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1126314" y="1300480"/>
            <a:ext cx="10956995" cy="1625600"/>
          </a:xfrm>
        </p:spPr>
        <p:txBody>
          <a:bodyPr>
            <a:normAutofit/>
          </a:bodyPr>
          <a:lstStyle/>
          <a:p>
            <a:r>
              <a:rPr lang="en-US" dirty="0">
                <a:latin typeface="Calibri" panose="020F0502020204030204" pitchFamily="34" charset="0"/>
                <a:ea typeface="MS PGothic" pitchFamily="34" charset="-128"/>
              </a:rPr>
              <a:t>Attribution</a:t>
            </a:r>
            <a:endParaRPr lang="en-AU" dirty="0">
              <a:latin typeface="Calibri" panose="020F0502020204030204" pitchFamily="34" charset="0"/>
            </a:endParaRPr>
          </a:p>
        </p:txBody>
      </p:sp>
      <p:sp>
        <p:nvSpPr>
          <p:cNvPr id="9" name="Rectangle 9">
            <a:extLst>
              <a:ext uri="{FF2B5EF4-FFF2-40B4-BE49-F238E27FC236}">
                <a16:creationId xmlns:a16="http://schemas.microsoft.com/office/drawing/2014/main" id="{75E8FCA8-01FF-4BA7-B7CD-E745738016E8}"/>
              </a:ext>
            </a:extLst>
          </p:cNvPr>
          <p:cNvSpPr>
            <a:spLocks noChangeArrowheads="1"/>
          </p:cNvSpPr>
          <p:nvPr/>
        </p:nvSpPr>
        <p:spPr bwMode="auto">
          <a:xfrm>
            <a:off x="357717" y="3142827"/>
            <a:ext cx="12494188" cy="5606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87672" indent="-487672" algn="l" defTabSz="1300460" eaLnBrk="0" fontAlgn="auto">
              <a:lnSpc>
                <a:spcPct val="80000"/>
              </a:lnSpc>
              <a:spcBef>
                <a:spcPct val="20000"/>
              </a:spcBef>
              <a:spcAft>
                <a:spcPts val="0"/>
              </a:spcAft>
              <a:buSzPct val="130000"/>
            </a:pPr>
            <a:endParaRPr lang="en-US" sz="3413" dirty="0">
              <a:solidFill>
                <a:prstClr val="black"/>
              </a:solidFill>
              <a:latin typeface="Calibri" panose="020F0502020204030204" pitchFamily="34" charset="0"/>
              <a:ea typeface="+mn-ea"/>
              <a:cs typeface="Calibri" panose="020F0502020204030204" pitchFamily="34" charset="0"/>
            </a:endParaRPr>
          </a:p>
          <a:p>
            <a:pPr marL="487672" indent="-487672" algn="l" defTabSz="1300460" eaLnBrk="0" fontAlgn="auto">
              <a:lnSpc>
                <a:spcPct val="80000"/>
              </a:lnSpc>
              <a:spcBef>
                <a:spcPct val="20000"/>
              </a:spcBef>
              <a:spcAft>
                <a:spcPts val="0"/>
              </a:spcAft>
              <a:buSzPct val="130000"/>
            </a:pPr>
            <a:r>
              <a:rPr lang="en-US" altLang="zh-CN" sz="2844" b="1" dirty="0">
                <a:solidFill>
                  <a:prstClr val="black"/>
                </a:solidFill>
                <a:latin typeface="Calibri" panose="020F0502020204030204" pitchFamily="34" charset="0"/>
                <a:ea typeface="宋体" panose="02010600030101010101" pitchFamily="2" charset="-122"/>
                <a:cs typeface="Calibri" panose="020F0502020204030204" pitchFamily="34" charset="0"/>
              </a:rPr>
              <a:t>Product of the Conservation Coaches Network, 2019</a:t>
            </a:r>
          </a:p>
          <a:p>
            <a:pPr marL="487672" indent="-487672" algn="l" defTabSz="1300460" eaLnBrk="0" fontAlgn="auto">
              <a:lnSpc>
                <a:spcPct val="80000"/>
              </a:lnSpc>
              <a:spcBef>
                <a:spcPct val="20000"/>
              </a:spcBef>
              <a:spcAft>
                <a:spcPts val="0"/>
              </a:spcAft>
              <a:buSzPct val="130000"/>
            </a:pPr>
            <a:endParaRPr lang="en-US" sz="2560" i="1" dirty="0">
              <a:solidFill>
                <a:prstClr val="black"/>
              </a:solidFill>
              <a:latin typeface="Calibri" panose="020F0502020204030204" pitchFamily="34" charset="0"/>
              <a:ea typeface="+mn-ea"/>
              <a:cs typeface="Calibri" panose="020F0502020204030204" pitchFamily="34" charset="0"/>
            </a:endParaRPr>
          </a:p>
          <a:p>
            <a:pPr marL="487672" indent="-487672" algn="l" defTabSz="1300460" eaLnBrk="0" fontAlgn="auto">
              <a:lnSpc>
                <a:spcPct val="80000"/>
              </a:lnSpc>
              <a:spcBef>
                <a:spcPct val="20000"/>
              </a:spcBef>
              <a:spcAft>
                <a:spcPts val="0"/>
              </a:spcAft>
              <a:buSzPct val="130000"/>
            </a:pPr>
            <a:r>
              <a:rPr lang="en-US" sz="2560" dirty="0">
                <a:solidFill>
                  <a:prstClr val="black"/>
                </a:solidFill>
                <a:latin typeface="Calibri" panose="020F0502020204030204" pitchFamily="34" charset="0"/>
                <a:ea typeface="+mn-ea"/>
                <a:cs typeface="Calibri" panose="020F0502020204030204" pitchFamily="34" charset="0"/>
              </a:rPr>
              <a:t>These presentations were adopted of materials from members of the Conservation Coaches Network.  </a:t>
            </a:r>
          </a:p>
          <a:p>
            <a:pPr marL="487672" indent="-487672" algn="l" defTabSz="1300460" eaLnBrk="0" fontAlgn="auto">
              <a:lnSpc>
                <a:spcPct val="80000"/>
              </a:lnSpc>
              <a:spcBef>
                <a:spcPct val="20000"/>
              </a:spcBef>
              <a:spcAft>
                <a:spcPts val="0"/>
              </a:spcAft>
              <a:buSzPct val="130000"/>
            </a:pPr>
            <a:endParaRPr lang="en-US" sz="2560" dirty="0">
              <a:solidFill>
                <a:prstClr val="black"/>
              </a:solidFill>
              <a:latin typeface="Calibri" panose="020F0502020204030204" pitchFamily="34" charset="0"/>
              <a:ea typeface="+mn-ea"/>
              <a:cs typeface="Calibri" panose="020F0502020204030204" pitchFamily="34" charset="0"/>
            </a:endParaRPr>
          </a:p>
          <a:p>
            <a:pPr marL="487672" indent="-487672" algn="l" defTabSz="1300460" eaLnBrk="0" fontAlgn="auto">
              <a:lnSpc>
                <a:spcPct val="80000"/>
              </a:lnSpc>
              <a:spcBef>
                <a:spcPct val="20000"/>
              </a:spcBef>
              <a:spcAft>
                <a:spcPts val="0"/>
              </a:spcAft>
              <a:buSzPct val="130000"/>
            </a:pPr>
            <a:r>
              <a:rPr lang="en-US" sz="2560" dirty="0">
                <a:solidFill>
                  <a:prstClr val="black"/>
                </a:solidFill>
                <a:latin typeface="Calibri" panose="020F0502020204030204" pitchFamily="34" charset="0"/>
                <a:ea typeface="+mn-ea"/>
                <a:cs typeface="Calibri" panose="020F0502020204030204" pitchFamily="34" charset="0"/>
              </a:rPr>
              <a:t>CCNet strongly recommends that this presentation is given by experts familiar with the adaptive management process presented by the Conservation Measures Partnership</a:t>
            </a:r>
            <a:r>
              <a:rPr lang="ja-JP" altLang="en-US" sz="2560" dirty="0">
                <a:solidFill>
                  <a:prstClr val="black"/>
                </a:solidFill>
                <a:latin typeface="Calibri" panose="020F0502020204030204" pitchFamily="34" charset="0"/>
                <a:ea typeface="ＭＳ Ｐゴシック" panose="020B0600070205080204" pitchFamily="34" charset="-128"/>
                <a:cs typeface="Calibri" panose="020F0502020204030204" pitchFamily="34" charset="0"/>
              </a:rPr>
              <a:t>’</a:t>
            </a:r>
            <a:r>
              <a:rPr lang="en-US" altLang="ja-JP" sz="2560" dirty="0">
                <a:solidFill>
                  <a:prstClr val="black"/>
                </a:solidFill>
                <a:latin typeface="Calibri" panose="020F0502020204030204" pitchFamily="34" charset="0"/>
                <a:ea typeface="ＭＳ Ｐゴシック" panose="020B0600070205080204" pitchFamily="34" charset="-128"/>
                <a:cs typeface="Calibri" panose="020F0502020204030204" pitchFamily="34" charset="0"/>
              </a:rPr>
              <a:t>s </a:t>
            </a:r>
            <a:r>
              <a:rPr lang="en-US" altLang="ja-JP" sz="2560" dirty="0">
                <a:solidFill>
                  <a:prstClr val="black"/>
                </a:solidFill>
                <a:latin typeface="Calibri" panose="020F0502020204030204" pitchFamily="34" charset="0"/>
                <a:ea typeface="ＭＳ Ｐゴシック" panose="020B0600070205080204" pitchFamily="34" charset="-128"/>
                <a:cs typeface="Calibri" panose="020F0502020204030204" pitchFamily="34" charset="0"/>
                <a:hlinkClick r:id="rId3"/>
              </a:rPr>
              <a:t>Open Standards for the Practice of Conservation</a:t>
            </a:r>
            <a:r>
              <a:rPr lang="en-US" altLang="ja-JP" sz="2560" dirty="0">
                <a:solidFill>
                  <a:prstClr val="black"/>
                </a:solidFill>
                <a:latin typeface="Calibri" panose="020F0502020204030204" pitchFamily="34" charset="0"/>
                <a:ea typeface="ＭＳ Ｐゴシック" panose="020B0600070205080204" pitchFamily="34" charset="-128"/>
                <a:cs typeface="Calibri" panose="020F0502020204030204" pitchFamily="34" charset="0"/>
              </a:rPr>
              <a:t> / </a:t>
            </a:r>
            <a:r>
              <a:rPr lang="en-AU" altLang="ja-JP" sz="2560" dirty="0">
                <a:solidFill>
                  <a:prstClr val="black"/>
                </a:solidFill>
                <a:latin typeface="Calibri" panose="020F0502020204030204" pitchFamily="34" charset="0"/>
                <a:ea typeface="ＭＳ Ｐゴシック" panose="020B0600070205080204" pitchFamily="34" charset="-128"/>
                <a:cs typeface="Calibri" panose="020F0502020204030204" pitchFamily="34" charset="0"/>
                <a:hlinkClick r:id="rId4"/>
              </a:rPr>
              <a:t>Community of Practice – Indigenous CS projects </a:t>
            </a:r>
            <a:r>
              <a:rPr lang="en-AU" altLang="ja-JP" sz="2560">
                <a:solidFill>
                  <a:prstClr val="black"/>
                </a:solidFill>
                <a:latin typeface="Calibri" panose="020F0502020204030204" pitchFamily="34" charset="0"/>
                <a:ea typeface="ＭＳ Ｐゴシック" panose="020B0600070205080204" pitchFamily="34" charset="-128"/>
                <a:cs typeface="Calibri" panose="020F0502020204030204" pitchFamily="34" charset="0"/>
                <a:hlinkClick r:id="rId4"/>
              </a:rPr>
              <a:t>and CS </a:t>
            </a:r>
            <a:r>
              <a:rPr lang="en-AU" altLang="ja-JP" sz="2560" dirty="0">
                <a:solidFill>
                  <a:prstClr val="black"/>
                </a:solidFill>
                <a:latin typeface="Calibri" panose="020F0502020204030204" pitchFamily="34" charset="0"/>
                <a:ea typeface="ＭＳ Ｐゴシック" panose="020B0600070205080204" pitchFamily="34" charset="-128"/>
                <a:cs typeface="Calibri" panose="020F0502020204030204" pitchFamily="34" charset="0"/>
                <a:hlinkClick r:id="rId4"/>
              </a:rPr>
              <a:t>projects on Indigenous Land and Waters</a:t>
            </a:r>
            <a:r>
              <a:rPr lang="en-US" altLang="ja-JP" sz="2560" dirty="0">
                <a:solidFill>
                  <a:prstClr val="black"/>
                </a:solidFill>
                <a:latin typeface="Calibri" panose="020F0502020204030204" pitchFamily="34" charset="0"/>
                <a:ea typeface="ＭＳ Ｐゴシック" panose="020B0600070205080204" pitchFamily="34" charset="-128"/>
                <a:cs typeface="Calibri" panose="020F0502020204030204" pitchFamily="34" charset="0"/>
              </a:rPr>
              <a:t>.</a:t>
            </a:r>
          </a:p>
          <a:p>
            <a:pPr marL="487672" indent="-487672" algn="l" defTabSz="1300460" eaLnBrk="0" fontAlgn="auto">
              <a:lnSpc>
                <a:spcPct val="80000"/>
              </a:lnSpc>
              <a:spcBef>
                <a:spcPct val="20000"/>
              </a:spcBef>
              <a:spcAft>
                <a:spcPts val="0"/>
              </a:spcAft>
              <a:buSzPct val="130000"/>
            </a:pPr>
            <a:endParaRPr lang="en-US" sz="2560" dirty="0">
              <a:solidFill>
                <a:prstClr val="black"/>
              </a:solidFill>
              <a:latin typeface="Calibri" panose="020F0502020204030204" pitchFamily="34" charset="0"/>
              <a:ea typeface="+mn-ea"/>
              <a:cs typeface="Calibri" panose="020F0502020204030204" pitchFamily="34" charset="0"/>
            </a:endParaRPr>
          </a:p>
          <a:p>
            <a:pPr marL="487672" indent="-487672" algn="l" defTabSz="1300460" eaLnBrk="0" fontAlgn="auto">
              <a:lnSpc>
                <a:spcPct val="80000"/>
              </a:lnSpc>
              <a:spcBef>
                <a:spcPct val="20000"/>
              </a:spcBef>
              <a:spcAft>
                <a:spcPts val="0"/>
              </a:spcAft>
              <a:buSzPct val="130000"/>
            </a:pPr>
            <a:r>
              <a:rPr lang="en-US" sz="2560" dirty="0">
                <a:solidFill>
                  <a:prstClr val="black"/>
                </a:solidFill>
                <a:latin typeface="Calibri" panose="020F0502020204030204" pitchFamily="34" charset="0"/>
                <a:ea typeface="+mn-ea"/>
                <a:cs typeface="Calibri" panose="020F0502020204030204" pitchFamily="34" charset="0"/>
              </a:rPr>
              <a:t>You are free to share this presentation and adapt it for your use.  Please attribute the work to </a:t>
            </a:r>
            <a:r>
              <a:rPr lang="en-US" sz="2560" dirty="0" err="1">
                <a:solidFill>
                  <a:prstClr val="black"/>
                </a:solidFill>
                <a:latin typeface="Calibri" panose="020F0502020204030204" pitchFamily="34" charset="0"/>
                <a:ea typeface="+mn-ea"/>
                <a:cs typeface="Calibri" panose="020F0502020204030204" pitchFamily="34" charset="0"/>
              </a:rPr>
              <a:t>CCNet</a:t>
            </a:r>
            <a:r>
              <a:rPr lang="en-US" sz="2560" dirty="0">
                <a:solidFill>
                  <a:prstClr val="black"/>
                </a:solidFill>
                <a:latin typeface="Calibri" panose="020F0502020204030204" pitchFamily="34" charset="0"/>
                <a:ea typeface="+mn-ea"/>
                <a:cs typeface="Calibri" panose="020F0502020204030204" pitchFamily="34" charset="0"/>
              </a:rPr>
              <a:t>.   If you significantly alter, transform, or build upon this work, it may be appropriate to remove the HCP logo.</a:t>
            </a:r>
          </a:p>
          <a:p>
            <a:pPr marL="487672" indent="-487672" algn="l" defTabSz="1300460" eaLnBrk="0" fontAlgn="auto">
              <a:lnSpc>
                <a:spcPct val="80000"/>
              </a:lnSpc>
              <a:spcBef>
                <a:spcPct val="20000"/>
              </a:spcBef>
              <a:spcAft>
                <a:spcPts val="0"/>
              </a:spcAft>
              <a:buSzPct val="130000"/>
            </a:pPr>
            <a:endParaRPr lang="en-US" sz="2560" dirty="0">
              <a:solidFill>
                <a:prstClr val="black"/>
              </a:solidFill>
              <a:latin typeface="Calibri" panose="020F0502020204030204" pitchFamily="34" charset="0"/>
              <a:ea typeface="+mn-ea"/>
              <a:cs typeface="Calibri" panose="020F0502020204030204" pitchFamily="34" charset="0"/>
            </a:endParaRPr>
          </a:p>
        </p:txBody>
      </p:sp>
      <p:pic>
        <p:nvPicPr>
          <p:cNvPr id="2" name="Picture 1">
            <a:extLst>
              <a:ext uri="{FF2B5EF4-FFF2-40B4-BE49-F238E27FC236}">
                <a16:creationId xmlns:a16="http://schemas.microsoft.com/office/drawing/2014/main" id="{D24040A8-EBA5-4046-A75E-A0BBD0341549}"/>
              </a:ext>
            </a:extLst>
          </p:cNvPr>
          <p:cNvPicPr>
            <a:picLocks noChangeAspect="1"/>
          </p:cNvPicPr>
          <p:nvPr/>
        </p:nvPicPr>
        <p:blipFill>
          <a:blip r:embed="rId5"/>
          <a:stretch>
            <a:fillRect/>
          </a:stretch>
        </p:blipFill>
        <p:spPr>
          <a:xfrm>
            <a:off x="11305963" y="3684694"/>
            <a:ext cx="1381760" cy="677333"/>
          </a:xfrm>
          <a:prstGeom prst="rect">
            <a:avLst/>
          </a:prstGeom>
        </p:spPr>
      </p:pic>
    </p:spTree>
    <p:extLst>
      <p:ext uri="{BB962C8B-B14F-4D97-AF65-F5344CB8AC3E}">
        <p14:creationId xmlns:p14="http://schemas.microsoft.com/office/powerpoint/2010/main" val="421631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55F0CC-6962-424F-B223-672023716973}"/>
              </a:ext>
            </a:extLst>
          </p:cNvPr>
          <p:cNvSpPr>
            <a:spLocks noGrp="1"/>
          </p:cNvSpPr>
          <p:nvPr>
            <p:ph idx="1"/>
          </p:nvPr>
        </p:nvSpPr>
        <p:spPr/>
        <p:txBody>
          <a:bodyPr/>
          <a:lstStyle/>
          <a:p>
            <a:r>
              <a:rPr lang="en-AU" b="1" dirty="0"/>
              <a:t>What are goals?</a:t>
            </a:r>
          </a:p>
          <a:p>
            <a:r>
              <a:rPr lang="en-AU" dirty="0">
                <a:solidFill>
                  <a:srgbClr val="0070C0"/>
                </a:solidFill>
              </a:rPr>
              <a:t>How to develop goals?</a:t>
            </a:r>
          </a:p>
          <a:p>
            <a:r>
              <a:rPr lang="en-AU" dirty="0"/>
              <a:t>Examples and hints</a:t>
            </a:r>
          </a:p>
        </p:txBody>
      </p:sp>
      <p:sp>
        <p:nvSpPr>
          <p:cNvPr id="3" name="Text Placeholder 2">
            <a:extLst>
              <a:ext uri="{FF2B5EF4-FFF2-40B4-BE49-F238E27FC236}">
                <a16:creationId xmlns:a16="http://schemas.microsoft.com/office/drawing/2014/main" id="{05E3CBBA-3947-4E70-B51E-74DDB25452B6}"/>
              </a:ext>
            </a:extLst>
          </p:cNvPr>
          <p:cNvSpPr>
            <a:spLocks noGrp="1"/>
          </p:cNvSpPr>
          <p:nvPr>
            <p:ph type="body" sz="quarter" idx="13"/>
          </p:nvPr>
        </p:nvSpPr>
        <p:spPr/>
        <p:txBody>
          <a:bodyPr/>
          <a:lstStyle/>
          <a:p>
            <a:r>
              <a:rPr lang="en-AU" dirty="0"/>
              <a:t>Making the Plan</a:t>
            </a:r>
          </a:p>
        </p:txBody>
      </p:sp>
      <p:sp>
        <p:nvSpPr>
          <p:cNvPr id="4" name="Text Placeholder 3">
            <a:extLst>
              <a:ext uri="{FF2B5EF4-FFF2-40B4-BE49-F238E27FC236}">
                <a16:creationId xmlns:a16="http://schemas.microsoft.com/office/drawing/2014/main" id="{4515A0DD-BB98-4D0D-9316-EAA18E8A2D78}"/>
              </a:ext>
            </a:extLst>
          </p:cNvPr>
          <p:cNvSpPr>
            <a:spLocks noGrp="1"/>
          </p:cNvSpPr>
          <p:nvPr>
            <p:ph type="body" sz="quarter" idx="14"/>
          </p:nvPr>
        </p:nvSpPr>
        <p:spPr/>
        <p:txBody>
          <a:bodyPr>
            <a:normAutofit/>
          </a:bodyPr>
          <a:lstStyle/>
          <a:p>
            <a:r>
              <a:rPr lang="en-AU" dirty="0"/>
              <a:t>Goals</a:t>
            </a:r>
          </a:p>
        </p:txBody>
      </p:sp>
      <p:sp>
        <p:nvSpPr>
          <p:cNvPr id="5" name="Text Placeholder 4">
            <a:extLst>
              <a:ext uri="{FF2B5EF4-FFF2-40B4-BE49-F238E27FC236}">
                <a16:creationId xmlns:a16="http://schemas.microsoft.com/office/drawing/2014/main" id="{321183DA-3C8B-44BD-B5B3-341FE5899677}"/>
              </a:ext>
            </a:extLst>
          </p:cNvPr>
          <p:cNvSpPr>
            <a:spLocks noGrp="1"/>
          </p:cNvSpPr>
          <p:nvPr>
            <p:ph type="body" sz="quarter" idx="15"/>
          </p:nvPr>
        </p:nvSpPr>
        <p:spPr/>
        <p:txBody>
          <a:bodyPr/>
          <a:lstStyle/>
          <a:p>
            <a:r>
              <a:rPr lang="en-AU" dirty="0"/>
              <a:t>Overview presentation</a:t>
            </a:r>
          </a:p>
        </p:txBody>
      </p:sp>
    </p:spTree>
    <p:extLst>
      <p:ext uri="{BB962C8B-B14F-4D97-AF65-F5344CB8AC3E}">
        <p14:creationId xmlns:p14="http://schemas.microsoft.com/office/powerpoint/2010/main" val="129639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240" y="2068488"/>
            <a:ext cx="11704320" cy="6984776"/>
          </a:xfrm>
        </p:spPr>
        <p:txBody>
          <a:bodyPr>
            <a:normAutofit/>
          </a:bodyPr>
          <a:lstStyle/>
          <a:p>
            <a:r>
              <a:rPr lang="en-AU" sz="3200" dirty="0"/>
              <a:t>We have established our </a:t>
            </a:r>
            <a:r>
              <a:rPr lang="en-AU" sz="3200" b="1" u="sng" dirty="0">
                <a:solidFill>
                  <a:srgbClr val="0070C0"/>
                </a:solidFill>
              </a:rPr>
              <a:t>Project Area </a:t>
            </a:r>
            <a:r>
              <a:rPr lang="en-AU" sz="3200" dirty="0"/>
              <a:t>and </a:t>
            </a:r>
            <a:r>
              <a:rPr lang="en-AU" sz="3200" b="1" u="sng" dirty="0">
                <a:solidFill>
                  <a:srgbClr val="0070C0"/>
                </a:solidFill>
              </a:rPr>
              <a:t>Vision</a:t>
            </a:r>
            <a:r>
              <a:rPr lang="en-AU" sz="3200" b="1" dirty="0"/>
              <a:t> </a:t>
            </a:r>
            <a:r>
              <a:rPr lang="en-AU" sz="3200" dirty="0"/>
              <a:t>– where we are working and why</a:t>
            </a:r>
          </a:p>
          <a:p>
            <a:r>
              <a:rPr lang="en-AU" sz="3200" dirty="0"/>
              <a:t>We have identified our </a:t>
            </a:r>
            <a:r>
              <a:rPr lang="en-AU" sz="3200" b="1" u="sng" dirty="0">
                <a:solidFill>
                  <a:srgbClr val="0070C0"/>
                </a:solidFill>
              </a:rPr>
              <a:t>Targets</a:t>
            </a:r>
            <a:r>
              <a:rPr lang="en-AU" sz="3200" dirty="0"/>
              <a:t> – what is important to look after on country</a:t>
            </a:r>
          </a:p>
          <a:p>
            <a:r>
              <a:rPr lang="en-AU" sz="3200" dirty="0"/>
              <a:t>We have said how we know if our Targets are </a:t>
            </a:r>
            <a:r>
              <a:rPr lang="en-AU" sz="3200" b="1" u="sng" dirty="0">
                <a:solidFill>
                  <a:srgbClr val="0070C0"/>
                </a:solidFill>
              </a:rPr>
              <a:t>healthy</a:t>
            </a:r>
            <a:r>
              <a:rPr lang="en-AU" sz="3200" dirty="0"/>
              <a:t>, and how healthy they are</a:t>
            </a:r>
          </a:p>
          <a:p>
            <a:r>
              <a:rPr lang="en-AU" sz="3200" dirty="0"/>
              <a:t>We have identified what the </a:t>
            </a:r>
            <a:r>
              <a:rPr lang="en-AU" sz="3200" b="1" dirty="0">
                <a:solidFill>
                  <a:srgbClr val="0070C0"/>
                </a:solidFill>
              </a:rPr>
              <a:t>threats</a:t>
            </a:r>
            <a:r>
              <a:rPr lang="en-AU" sz="3200" b="1" dirty="0"/>
              <a:t> </a:t>
            </a:r>
            <a:r>
              <a:rPr lang="en-AU" sz="3200" dirty="0"/>
              <a:t>are, and which ones are most important</a:t>
            </a:r>
          </a:p>
          <a:p>
            <a:r>
              <a:rPr lang="en-AU" sz="3200" dirty="0"/>
              <a:t>We developed a </a:t>
            </a:r>
            <a:r>
              <a:rPr lang="en-AU" sz="3200" b="1" u="sng" dirty="0">
                <a:solidFill>
                  <a:srgbClr val="0070C0"/>
                </a:solidFill>
              </a:rPr>
              <a:t>Situation Analysis </a:t>
            </a:r>
            <a:r>
              <a:rPr lang="en-AU" sz="3200" dirty="0"/>
              <a:t>to look at who is influencing our targets and threats and help us identify strategies.</a:t>
            </a:r>
          </a:p>
          <a:p>
            <a:r>
              <a:rPr lang="en-AU" sz="3200" b="1" dirty="0">
                <a:solidFill>
                  <a:srgbClr val="0070C0"/>
                </a:solidFill>
              </a:rPr>
              <a:t>These all give us the information we need to make a good plan.</a:t>
            </a:r>
          </a:p>
          <a:p>
            <a:endParaRPr lang="en-AU" sz="3200" dirty="0"/>
          </a:p>
        </p:txBody>
      </p:sp>
      <p:sp>
        <p:nvSpPr>
          <p:cNvPr id="4" name="Text Placeholder 3"/>
          <p:cNvSpPr>
            <a:spLocks noGrp="1"/>
          </p:cNvSpPr>
          <p:nvPr>
            <p:ph type="body" sz="quarter" idx="13"/>
          </p:nvPr>
        </p:nvSpPr>
        <p:spPr/>
        <p:txBody>
          <a:bodyPr/>
          <a:lstStyle/>
          <a:p>
            <a:r>
              <a:rPr lang="en-AU" dirty="0"/>
              <a:t>Making the Plan</a:t>
            </a:r>
          </a:p>
        </p:txBody>
      </p:sp>
      <p:sp>
        <p:nvSpPr>
          <p:cNvPr id="5" name="Text Placeholder 4"/>
          <p:cNvSpPr>
            <a:spLocks noGrp="1"/>
          </p:cNvSpPr>
          <p:nvPr>
            <p:ph type="body" sz="quarter" idx="14"/>
          </p:nvPr>
        </p:nvSpPr>
        <p:spPr/>
        <p:txBody>
          <a:bodyPr/>
          <a:lstStyle/>
          <a:p>
            <a:r>
              <a:rPr lang="en-AU" dirty="0"/>
              <a:t>Goals</a:t>
            </a:r>
          </a:p>
        </p:txBody>
      </p:sp>
      <p:sp>
        <p:nvSpPr>
          <p:cNvPr id="6" name="Text Placeholder 5"/>
          <p:cNvSpPr>
            <a:spLocks noGrp="1"/>
          </p:cNvSpPr>
          <p:nvPr>
            <p:ph type="body" sz="quarter" idx="15"/>
          </p:nvPr>
        </p:nvSpPr>
        <p:spPr>
          <a:xfrm>
            <a:off x="4057227" y="844351"/>
            <a:ext cx="8947573" cy="787243"/>
          </a:xfrm>
        </p:spPr>
        <p:txBody>
          <a:bodyPr>
            <a:normAutofit fontScale="85000" lnSpcReduction="10000"/>
          </a:bodyPr>
          <a:lstStyle/>
          <a:p>
            <a:r>
              <a:rPr lang="en-AU" sz="4800" dirty="0"/>
              <a:t>Recap – Deciding what the plan is about</a:t>
            </a:r>
            <a:endParaRPr lang="en-AU" dirty="0"/>
          </a:p>
        </p:txBody>
      </p:sp>
    </p:spTree>
    <p:extLst>
      <p:ext uri="{BB962C8B-B14F-4D97-AF65-F5344CB8AC3E}">
        <p14:creationId xmlns:p14="http://schemas.microsoft.com/office/powerpoint/2010/main" val="322908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AU" dirty="0"/>
              <a:t>Describe our desired </a:t>
            </a:r>
            <a:r>
              <a:rPr lang="en-AU" b="1" u="sng" dirty="0">
                <a:solidFill>
                  <a:srgbClr val="0070C0"/>
                </a:solidFill>
              </a:rPr>
              <a:t>Goals</a:t>
            </a:r>
            <a:r>
              <a:rPr lang="en-AU" sz="5000" dirty="0">
                <a:solidFill>
                  <a:schemeClr val="tx2"/>
                </a:solidFill>
              </a:rPr>
              <a:t> </a:t>
            </a:r>
            <a:r>
              <a:rPr lang="en-AU" dirty="0"/>
              <a:t>to guide us</a:t>
            </a:r>
          </a:p>
          <a:p>
            <a:r>
              <a:rPr lang="en-AU" dirty="0"/>
              <a:t>Brainstorm </a:t>
            </a:r>
            <a:r>
              <a:rPr lang="en-AU" b="1" u="sng" dirty="0">
                <a:solidFill>
                  <a:srgbClr val="0070C0"/>
                </a:solidFill>
              </a:rPr>
              <a:t>Strategies</a:t>
            </a:r>
            <a:r>
              <a:rPr lang="en-AU" b="1" dirty="0"/>
              <a:t> </a:t>
            </a:r>
            <a:r>
              <a:rPr lang="en-AU" dirty="0"/>
              <a:t>to reach our Goals</a:t>
            </a:r>
          </a:p>
          <a:p>
            <a:r>
              <a:rPr lang="en-AU" dirty="0"/>
              <a:t>Select the best </a:t>
            </a:r>
            <a:r>
              <a:rPr lang="en-AU" b="1" u="sng" dirty="0">
                <a:solidFill>
                  <a:srgbClr val="0070C0"/>
                </a:solidFill>
              </a:rPr>
              <a:t>Strategies</a:t>
            </a:r>
            <a:r>
              <a:rPr lang="en-AU" dirty="0"/>
              <a:t> based on benefit / cost</a:t>
            </a:r>
          </a:p>
          <a:p>
            <a:r>
              <a:rPr lang="en-AU" dirty="0"/>
              <a:t>Develop project </a:t>
            </a:r>
            <a:r>
              <a:rPr lang="en-AU" b="1" u="sng" dirty="0">
                <a:solidFill>
                  <a:srgbClr val="0070C0"/>
                </a:solidFill>
              </a:rPr>
              <a:t>roadmaps</a:t>
            </a:r>
            <a:r>
              <a:rPr lang="en-AU" dirty="0"/>
              <a:t> to make sure our strategy will get us to our Goal</a:t>
            </a:r>
          </a:p>
          <a:p>
            <a:r>
              <a:rPr lang="en-AU" dirty="0"/>
              <a:t>Describe the </a:t>
            </a:r>
            <a:r>
              <a:rPr lang="en-AU" b="1" u="sng" dirty="0">
                <a:solidFill>
                  <a:srgbClr val="0070C0"/>
                </a:solidFill>
              </a:rPr>
              <a:t>Actions</a:t>
            </a:r>
            <a:r>
              <a:rPr lang="en-AU" dirty="0">
                <a:solidFill>
                  <a:schemeClr val="tx2"/>
                </a:solidFill>
              </a:rPr>
              <a:t> </a:t>
            </a:r>
            <a:r>
              <a:rPr lang="en-AU" dirty="0"/>
              <a:t>we need to do to make our Strategies happen</a:t>
            </a:r>
          </a:p>
          <a:p>
            <a:r>
              <a:rPr lang="en-AU" b="1" u="sng" dirty="0">
                <a:solidFill>
                  <a:srgbClr val="0070C0"/>
                </a:solidFill>
              </a:rPr>
              <a:t>Monitor</a:t>
            </a:r>
            <a:r>
              <a:rPr lang="en-AU" dirty="0">
                <a:solidFill>
                  <a:schemeClr val="tx2"/>
                </a:solidFill>
              </a:rPr>
              <a:t> </a:t>
            </a:r>
            <a:r>
              <a:rPr lang="en-AU" dirty="0"/>
              <a:t>our work to tell us when we reach our Goals</a:t>
            </a:r>
          </a:p>
        </p:txBody>
      </p:sp>
      <p:sp>
        <p:nvSpPr>
          <p:cNvPr id="7" name="Text Placeholder 3"/>
          <p:cNvSpPr>
            <a:spLocks noGrp="1"/>
          </p:cNvSpPr>
          <p:nvPr>
            <p:ph type="body" sz="quarter" idx="13"/>
          </p:nvPr>
        </p:nvSpPr>
        <p:spPr>
          <a:xfrm>
            <a:off x="-29896" y="-3737"/>
            <a:ext cx="12982222" cy="657014"/>
          </a:xfrm>
        </p:spPr>
        <p:txBody>
          <a:bodyPr/>
          <a:lstStyle/>
          <a:p>
            <a:r>
              <a:rPr lang="en-AU" dirty="0"/>
              <a:t>Making the Plan</a:t>
            </a:r>
          </a:p>
        </p:txBody>
      </p:sp>
      <p:sp>
        <p:nvSpPr>
          <p:cNvPr id="8" name="Text Placeholder 4"/>
          <p:cNvSpPr>
            <a:spLocks noGrp="1"/>
          </p:cNvSpPr>
          <p:nvPr>
            <p:ph type="body" sz="quarter" idx="14"/>
          </p:nvPr>
        </p:nvSpPr>
        <p:spPr>
          <a:xfrm>
            <a:off x="0" y="712679"/>
            <a:ext cx="4009813" cy="918916"/>
          </a:xfrm>
        </p:spPr>
        <p:txBody>
          <a:bodyPr/>
          <a:lstStyle/>
          <a:p>
            <a:r>
              <a:rPr lang="en-AU" dirty="0"/>
              <a:t>Goals</a:t>
            </a:r>
          </a:p>
        </p:txBody>
      </p:sp>
      <p:sp>
        <p:nvSpPr>
          <p:cNvPr id="9" name="Text Placeholder 5"/>
          <p:cNvSpPr>
            <a:spLocks noGrp="1"/>
          </p:cNvSpPr>
          <p:nvPr>
            <p:ph type="body" sz="quarter" idx="15"/>
          </p:nvPr>
        </p:nvSpPr>
        <p:spPr>
          <a:xfrm>
            <a:off x="4057227" y="712679"/>
            <a:ext cx="8947573" cy="918916"/>
          </a:xfrm>
        </p:spPr>
        <p:txBody>
          <a:bodyPr anchor="ctr">
            <a:normAutofit/>
          </a:bodyPr>
          <a:lstStyle/>
          <a:p>
            <a:r>
              <a:rPr lang="en-AU" sz="4800" dirty="0"/>
              <a:t>Outlook – making the plan</a:t>
            </a:r>
          </a:p>
        </p:txBody>
      </p:sp>
    </p:spTree>
    <p:extLst>
      <p:ext uri="{BB962C8B-B14F-4D97-AF65-F5344CB8AC3E}">
        <p14:creationId xmlns:p14="http://schemas.microsoft.com/office/powerpoint/2010/main" val="222628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AU" sz="5400" dirty="0"/>
              <a:t>Different places use different language for ‘goals’, ‘strategies’, ‘actions’ </a:t>
            </a:r>
            <a:r>
              <a:rPr lang="en-AU" sz="5400" dirty="0" err="1"/>
              <a:t>etc</a:t>
            </a:r>
            <a:endParaRPr lang="en-AU" sz="5400" dirty="0"/>
          </a:p>
          <a:p>
            <a:r>
              <a:rPr lang="en-AU" sz="5400" b="1" dirty="0">
                <a:solidFill>
                  <a:srgbClr val="0070C0"/>
                </a:solidFill>
              </a:rPr>
              <a:t>Don’t sweat it! </a:t>
            </a:r>
            <a:r>
              <a:rPr lang="en-AU" sz="5400" dirty="0">
                <a:solidFill>
                  <a:srgbClr val="0070C0"/>
                </a:solidFill>
              </a:rPr>
              <a:t>Use what you are comfortable with.</a:t>
            </a:r>
          </a:p>
          <a:p>
            <a:r>
              <a:rPr lang="en-AU" sz="5400" dirty="0"/>
              <a:t>The CS use Goal for target health and Objectives for threat abatement. HCP calls them target goals and threat goals.</a:t>
            </a:r>
          </a:p>
          <a:p>
            <a:pPr marL="0" indent="0">
              <a:buNone/>
            </a:pPr>
            <a:endParaRPr lang="en-AU" sz="5400" dirty="0"/>
          </a:p>
        </p:txBody>
      </p:sp>
      <p:sp>
        <p:nvSpPr>
          <p:cNvPr id="7" name="Text Placeholder 3"/>
          <p:cNvSpPr>
            <a:spLocks noGrp="1"/>
          </p:cNvSpPr>
          <p:nvPr>
            <p:ph type="body" sz="quarter" idx="13"/>
          </p:nvPr>
        </p:nvSpPr>
        <p:spPr>
          <a:xfrm>
            <a:off x="-29896" y="-3737"/>
            <a:ext cx="12982222" cy="657014"/>
          </a:xfrm>
        </p:spPr>
        <p:txBody>
          <a:bodyPr/>
          <a:lstStyle/>
          <a:p>
            <a:r>
              <a:rPr lang="en-AU" dirty="0"/>
              <a:t>Making the Plan</a:t>
            </a:r>
          </a:p>
        </p:txBody>
      </p:sp>
      <p:sp>
        <p:nvSpPr>
          <p:cNvPr id="8" name="Text Placeholder 4"/>
          <p:cNvSpPr>
            <a:spLocks noGrp="1"/>
          </p:cNvSpPr>
          <p:nvPr>
            <p:ph type="body" sz="quarter" idx="14"/>
          </p:nvPr>
        </p:nvSpPr>
        <p:spPr>
          <a:xfrm>
            <a:off x="0" y="712679"/>
            <a:ext cx="4009813" cy="918916"/>
          </a:xfrm>
        </p:spPr>
        <p:txBody>
          <a:bodyPr/>
          <a:lstStyle/>
          <a:p>
            <a:r>
              <a:rPr lang="en-AU" dirty="0"/>
              <a:t>Goals</a:t>
            </a:r>
          </a:p>
        </p:txBody>
      </p:sp>
      <p:sp>
        <p:nvSpPr>
          <p:cNvPr id="9" name="Text Placeholder 5"/>
          <p:cNvSpPr>
            <a:spLocks noGrp="1"/>
          </p:cNvSpPr>
          <p:nvPr>
            <p:ph type="body" sz="quarter" idx="15"/>
          </p:nvPr>
        </p:nvSpPr>
        <p:spPr>
          <a:xfrm>
            <a:off x="4057227" y="712679"/>
            <a:ext cx="8947573" cy="918916"/>
          </a:xfrm>
        </p:spPr>
        <p:txBody>
          <a:bodyPr>
            <a:normAutofit/>
          </a:bodyPr>
          <a:lstStyle/>
          <a:p>
            <a:r>
              <a:rPr lang="en-AU" sz="4400" dirty="0"/>
              <a:t>A note about language</a:t>
            </a:r>
          </a:p>
        </p:txBody>
      </p:sp>
    </p:spTree>
    <p:extLst>
      <p:ext uri="{BB962C8B-B14F-4D97-AF65-F5344CB8AC3E}">
        <p14:creationId xmlns:p14="http://schemas.microsoft.com/office/powerpoint/2010/main" val="385067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92500"/>
          </a:bodyPr>
          <a:lstStyle/>
          <a:p>
            <a:pPr>
              <a:defRPr/>
            </a:pPr>
            <a:r>
              <a:rPr lang="en-AU" sz="5400" b="1" u="sng" dirty="0">
                <a:solidFill>
                  <a:srgbClr val="0070C0"/>
                </a:solidFill>
              </a:rPr>
              <a:t>Goals</a:t>
            </a:r>
            <a:r>
              <a:rPr lang="en-AU" sz="5400" dirty="0">
                <a:solidFill>
                  <a:srgbClr val="000099"/>
                </a:solidFill>
              </a:rPr>
              <a:t> and </a:t>
            </a:r>
            <a:r>
              <a:rPr lang="en-AU" sz="5400" b="1" u="sng" dirty="0">
                <a:solidFill>
                  <a:srgbClr val="0070C0"/>
                </a:solidFill>
              </a:rPr>
              <a:t>Strategies</a:t>
            </a:r>
            <a:r>
              <a:rPr lang="en-AU" sz="5400" b="1" u="sng" dirty="0">
                <a:solidFill>
                  <a:srgbClr val="000099"/>
                </a:solidFill>
              </a:rPr>
              <a:t> </a:t>
            </a:r>
            <a:r>
              <a:rPr lang="en-AU" sz="5400" dirty="0"/>
              <a:t>are absolutely </a:t>
            </a:r>
            <a:r>
              <a:rPr lang="en-AU" sz="5400" b="1" u="sng" dirty="0">
                <a:solidFill>
                  <a:srgbClr val="0070C0"/>
                </a:solidFill>
              </a:rPr>
              <a:t>key</a:t>
            </a:r>
            <a:r>
              <a:rPr lang="en-AU" sz="5400" dirty="0"/>
              <a:t> to shifting to solution-focused thinking!</a:t>
            </a:r>
          </a:p>
          <a:p>
            <a:pPr>
              <a:defRPr/>
            </a:pPr>
            <a:r>
              <a:rPr lang="en-AU" sz="5400" b="1" u="sng" dirty="0">
                <a:solidFill>
                  <a:srgbClr val="0070C0"/>
                </a:solidFill>
              </a:rPr>
              <a:t>Goals</a:t>
            </a:r>
            <a:r>
              <a:rPr lang="en-AU" sz="5400" b="1" dirty="0">
                <a:solidFill>
                  <a:srgbClr val="0070C0"/>
                </a:solidFill>
              </a:rPr>
              <a:t> </a:t>
            </a:r>
          </a:p>
          <a:p>
            <a:pPr lvl="1">
              <a:defRPr/>
            </a:pPr>
            <a:r>
              <a:rPr lang="en-AU" sz="4600" b="1" dirty="0"/>
              <a:t>What</a:t>
            </a:r>
            <a:r>
              <a:rPr lang="en-AU" sz="4600" dirty="0"/>
              <a:t> you want to accomplish</a:t>
            </a:r>
          </a:p>
          <a:p>
            <a:pPr lvl="2">
              <a:defRPr/>
            </a:pPr>
            <a:r>
              <a:rPr lang="en-AU" sz="4000" b="1" dirty="0"/>
              <a:t>Threat Goal </a:t>
            </a:r>
            <a:r>
              <a:rPr lang="en-AU" sz="4000" dirty="0"/>
              <a:t>for threat reductions</a:t>
            </a:r>
          </a:p>
          <a:p>
            <a:pPr lvl="2">
              <a:defRPr/>
            </a:pPr>
            <a:r>
              <a:rPr lang="en-AU" sz="4000" b="1" dirty="0"/>
              <a:t>Target Goal </a:t>
            </a:r>
            <a:r>
              <a:rPr lang="en-AU" sz="4000" dirty="0"/>
              <a:t>for target improvements</a:t>
            </a:r>
          </a:p>
          <a:p>
            <a:pPr>
              <a:defRPr/>
            </a:pPr>
            <a:r>
              <a:rPr lang="en-AU" sz="5400" b="1" u="sng" dirty="0">
                <a:solidFill>
                  <a:srgbClr val="0070C0"/>
                </a:solidFill>
              </a:rPr>
              <a:t>Strategies</a:t>
            </a:r>
          </a:p>
          <a:p>
            <a:pPr lvl="1">
              <a:defRPr/>
            </a:pPr>
            <a:r>
              <a:rPr lang="en-AU" sz="4600" b="1" dirty="0"/>
              <a:t>How</a:t>
            </a:r>
            <a:r>
              <a:rPr lang="en-AU" sz="4600" dirty="0"/>
              <a:t> you are going to get there</a:t>
            </a:r>
          </a:p>
        </p:txBody>
      </p:sp>
      <p:sp>
        <p:nvSpPr>
          <p:cNvPr id="7" name="Text Placeholder 3"/>
          <p:cNvSpPr>
            <a:spLocks noGrp="1"/>
          </p:cNvSpPr>
          <p:nvPr>
            <p:ph type="body" sz="quarter" idx="13"/>
          </p:nvPr>
        </p:nvSpPr>
        <p:spPr>
          <a:xfrm>
            <a:off x="-29896" y="-3737"/>
            <a:ext cx="12982222" cy="657014"/>
          </a:xfrm>
        </p:spPr>
        <p:txBody>
          <a:bodyPr/>
          <a:lstStyle/>
          <a:p>
            <a:r>
              <a:rPr lang="en-AU" dirty="0"/>
              <a:t>Making the Plan</a:t>
            </a:r>
          </a:p>
        </p:txBody>
      </p:sp>
      <p:sp>
        <p:nvSpPr>
          <p:cNvPr id="8" name="Text Placeholder 4"/>
          <p:cNvSpPr>
            <a:spLocks noGrp="1"/>
          </p:cNvSpPr>
          <p:nvPr>
            <p:ph type="body" sz="quarter" idx="14"/>
          </p:nvPr>
        </p:nvSpPr>
        <p:spPr>
          <a:xfrm>
            <a:off x="0" y="712679"/>
            <a:ext cx="4009813" cy="918916"/>
          </a:xfrm>
        </p:spPr>
        <p:txBody>
          <a:bodyPr/>
          <a:lstStyle/>
          <a:p>
            <a:r>
              <a:rPr lang="en-AU" dirty="0"/>
              <a:t>Goals</a:t>
            </a:r>
          </a:p>
        </p:txBody>
      </p:sp>
      <p:sp>
        <p:nvSpPr>
          <p:cNvPr id="9" name="Text Placeholder 5"/>
          <p:cNvSpPr>
            <a:spLocks noGrp="1"/>
          </p:cNvSpPr>
          <p:nvPr>
            <p:ph type="body" sz="quarter" idx="15"/>
          </p:nvPr>
        </p:nvSpPr>
        <p:spPr>
          <a:xfrm>
            <a:off x="4057227" y="712679"/>
            <a:ext cx="8947573" cy="918916"/>
          </a:xfrm>
        </p:spPr>
        <p:txBody>
          <a:bodyPr>
            <a:normAutofit/>
          </a:bodyPr>
          <a:lstStyle/>
          <a:p>
            <a:r>
              <a:rPr lang="en-AU" sz="4400" dirty="0"/>
              <a:t>Why do we do this step?</a:t>
            </a:r>
          </a:p>
        </p:txBody>
      </p:sp>
    </p:spTree>
    <p:extLst>
      <p:ext uri="{BB962C8B-B14F-4D97-AF65-F5344CB8AC3E}">
        <p14:creationId xmlns:p14="http://schemas.microsoft.com/office/powerpoint/2010/main" val="318471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AU" sz="4800" b="1" u="sng" dirty="0">
                <a:solidFill>
                  <a:srgbClr val="0070C0"/>
                </a:solidFill>
              </a:rPr>
              <a:t>Goal:</a:t>
            </a:r>
            <a:r>
              <a:rPr lang="en-AU" sz="4800" b="1" dirty="0">
                <a:solidFill>
                  <a:srgbClr val="0070C0"/>
                </a:solidFill>
              </a:rPr>
              <a:t> </a:t>
            </a:r>
            <a:r>
              <a:rPr lang="en-AU" sz="4800" dirty="0"/>
              <a:t>To be able to provide dinner for the family tonight</a:t>
            </a:r>
            <a:endParaRPr lang="en-AU" sz="5400" dirty="0">
              <a:solidFill>
                <a:schemeClr val="tx2"/>
              </a:solidFill>
            </a:endParaRPr>
          </a:p>
          <a:p>
            <a:r>
              <a:rPr lang="en-AU" sz="4800" b="1" u="sng" dirty="0">
                <a:solidFill>
                  <a:srgbClr val="0070C0"/>
                </a:solidFill>
              </a:rPr>
              <a:t>Strategy:</a:t>
            </a:r>
            <a:r>
              <a:rPr lang="en-AU" sz="4800" b="1" dirty="0">
                <a:solidFill>
                  <a:srgbClr val="0070C0"/>
                </a:solidFill>
              </a:rPr>
              <a:t> </a:t>
            </a:r>
            <a:r>
              <a:rPr lang="en-AU" sz="4800" dirty="0"/>
              <a:t>Go fishing this afternoon</a:t>
            </a:r>
            <a:endParaRPr lang="en-AU" sz="5400" dirty="0">
              <a:solidFill>
                <a:schemeClr val="tx2"/>
              </a:solidFill>
            </a:endParaRPr>
          </a:p>
          <a:p>
            <a:r>
              <a:rPr lang="en-AU" sz="4800" b="1" u="sng" dirty="0">
                <a:solidFill>
                  <a:srgbClr val="0070C0"/>
                </a:solidFill>
              </a:rPr>
              <a:t>Actions:</a:t>
            </a:r>
            <a:r>
              <a:rPr lang="en-AU" sz="4800" b="1" dirty="0">
                <a:solidFill>
                  <a:srgbClr val="0070C0"/>
                </a:solidFill>
              </a:rPr>
              <a:t> </a:t>
            </a:r>
            <a:r>
              <a:rPr lang="en-AU" sz="4800" dirty="0"/>
              <a:t>1. Sneak out of home; 2. Borrow mates boat; 3. Borrow other mate’s gear etc.</a:t>
            </a:r>
            <a:endParaRPr lang="en-AU" sz="4800" dirty="0">
              <a:solidFill>
                <a:schemeClr val="tx2"/>
              </a:solidFill>
            </a:endParaRPr>
          </a:p>
          <a:p>
            <a:r>
              <a:rPr lang="en-AU" sz="4800" b="1" u="sng" dirty="0">
                <a:solidFill>
                  <a:srgbClr val="0070C0"/>
                </a:solidFill>
              </a:rPr>
              <a:t>Monitor:</a:t>
            </a:r>
            <a:r>
              <a:rPr lang="en-AU" sz="4800" b="1" dirty="0">
                <a:solidFill>
                  <a:srgbClr val="0070C0"/>
                </a:solidFill>
              </a:rPr>
              <a:t> </a:t>
            </a:r>
            <a:r>
              <a:rPr lang="en-AU" sz="4800" dirty="0"/>
              <a:t>Did I catch fish? Did family eat?</a:t>
            </a:r>
            <a:endParaRPr lang="en-AU" sz="5400" dirty="0">
              <a:solidFill>
                <a:schemeClr val="tx2"/>
              </a:solidFill>
            </a:endParaRPr>
          </a:p>
        </p:txBody>
      </p:sp>
      <p:sp>
        <p:nvSpPr>
          <p:cNvPr id="7" name="Text Placeholder 3"/>
          <p:cNvSpPr>
            <a:spLocks noGrp="1"/>
          </p:cNvSpPr>
          <p:nvPr>
            <p:ph type="body" sz="quarter" idx="13"/>
          </p:nvPr>
        </p:nvSpPr>
        <p:spPr>
          <a:xfrm>
            <a:off x="-29896" y="-3737"/>
            <a:ext cx="12982222" cy="657014"/>
          </a:xfrm>
        </p:spPr>
        <p:txBody>
          <a:bodyPr/>
          <a:lstStyle/>
          <a:p>
            <a:r>
              <a:rPr lang="en-AU" dirty="0"/>
              <a:t>Making the Plan</a:t>
            </a:r>
          </a:p>
        </p:txBody>
      </p:sp>
      <p:sp>
        <p:nvSpPr>
          <p:cNvPr id="8" name="Text Placeholder 4"/>
          <p:cNvSpPr>
            <a:spLocks noGrp="1"/>
          </p:cNvSpPr>
          <p:nvPr>
            <p:ph type="body" sz="quarter" idx="14"/>
          </p:nvPr>
        </p:nvSpPr>
        <p:spPr>
          <a:xfrm>
            <a:off x="0" y="712679"/>
            <a:ext cx="4009813" cy="918916"/>
          </a:xfrm>
        </p:spPr>
        <p:txBody>
          <a:bodyPr/>
          <a:lstStyle/>
          <a:p>
            <a:r>
              <a:rPr lang="en-AU" dirty="0"/>
              <a:t>Goals</a:t>
            </a:r>
          </a:p>
        </p:txBody>
      </p:sp>
      <p:sp>
        <p:nvSpPr>
          <p:cNvPr id="9" name="Text Placeholder 5"/>
          <p:cNvSpPr>
            <a:spLocks noGrp="1"/>
          </p:cNvSpPr>
          <p:nvPr>
            <p:ph type="body" sz="quarter" idx="15"/>
          </p:nvPr>
        </p:nvSpPr>
        <p:spPr>
          <a:xfrm>
            <a:off x="4057227" y="712679"/>
            <a:ext cx="8947573" cy="918916"/>
          </a:xfrm>
        </p:spPr>
        <p:txBody>
          <a:bodyPr>
            <a:normAutofit/>
          </a:bodyPr>
          <a:lstStyle/>
          <a:p>
            <a:r>
              <a:rPr lang="en-AU" sz="4400" dirty="0"/>
              <a:t>Example</a:t>
            </a:r>
          </a:p>
        </p:txBody>
      </p:sp>
    </p:spTree>
    <p:extLst>
      <p:ext uri="{BB962C8B-B14F-4D97-AF65-F5344CB8AC3E}">
        <p14:creationId xmlns:p14="http://schemas.microsoft.com/office/powerpoint/2010/main" val="413936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AU" sz="4800" b="1" u="sng" dirty="0">
                <a:solidFill>
                  <a:srgbClr val="0070C0"/>
                </a:solidFill>
              </a:rPr>
              <a:t>Threat Goal:</a:t>
            </a:r>
            <a:r>
              <a:rPr lang="en-AU" sz="4800" b="1" dirty="0">
                <a:solidFill>
                  <a:srgbClr val="0070C0"/>
                </a:solidFill>
              </a:rPr>
              <a:t> </a:t>
            </a:r>
            <a:r>
              <a:rPr lang="en-AU" sz="4800" dirty="0"/>
              <a:t>To reduce the population of camels by 90% within 10 years.</a:t>
            </a:r>
            <a:endParaRPr lang="en-AU" sz="5400" dirty="0">
              <a:solidFill>
                <a:schemeClr val="tx2"/>
              </a:solidFill>
            </a:endParaRPr>
          </a:p>
          <a:p>
            <a:r>
              <a:rPr lang="en-AU" sz="4800" b="1" u="sng" dirty="0">
                <a:solidFill>
                  <a:srgbClr val="0070C0"/>
                </a:solidFill>
              </a:rPr>
              <a:t>Strategy:</a:t>
            </a:r>
            <a:r>
              <a:rPr lang="en-AU" sz="4800" b="1" dirty="0">
                <a:solidFill>
                  <a:srgbClr val="0070C0"/>
                </a:solidFill>
              </a:rPr>
              <a:t> </a:t>
            </a:r>
            <a:r>
              <a:rPr lang="en-AU" sz="4800" dirty="0"/>
              <a:t>Eliminate all camels within 20km of any water point</a:t>
            </a:r>
            <a:endParaRPr lang="en-AU" sz="5400" dirty="0">
              <a:solidFill>
                <a:schemeClr val="tx2"/>
              </a:solidFill>
            </a:endParaRPr>
          </a:p>
          <a:p>
            <a:r>
              <a:rPr lang="en-AU" sz="4800" b="1" u="sng" dirty="0">
                <a:solidFill>
                  <a:srgbClr val="0070C0"/>
                </a:solidFill>
              </a:rPr>
              <a:t>Actions:</a:t>
            </a:r>
            <a:r>
              <a:rPr lang="en-AU" sz="4800" b="1" dirty="0">
                <a:solidFill>
                  <a:srgbClr val="0070C0"/>
                </a:solidFill>
              </a:rPr>
              <a:t> </a:t>
            </a:r>
            <a:r>
              <a:rPr lang="en-AU" sz="4800" dirty="0"/>
              <a:t>1. Map water points; 2. Buy gun; 3. Training; 4. Shoot</a:t>
            </a:r>
            <a:endParaRPr lang="en-AU" sz="4800" dirty="0">
              <a:solidFill>
                <a:schemeClr val="tx2"/>
              </a:solidFill>
            </a:endParaRPr>
          </a:p>
          <a:p>
            <a:r>
              <a:rPr lang="en-AU" sz="4800" b="1" u="sng" dirty="0">
                <a:solidFill>
                  <a:srgbClr val="0070C0"/>
                </a:solidFill>
              </a:rPr>
              <a:t>Monitor:</a:t>
            </a:r>
            <a:r>
              <a:rPr lang="en-AU" sz="4800" b="1" dirty="0">
                <a:solidFill>
                  <a:srgbClr val="0070C0"/>
                </a:solidFill>
              </a:rPr>
              <a:t> </a:t>
            </a:r>
            <a:r>
              <a:rPr lang="en-AU" sz="4800" dirty="0"/>
              <a:t>How many did I shoot? Did the population go down?</a:t>
            </a:r>
            <a:endParaRPr lang="en-AU" sz="5400" dirty="0">
              <a:solidFill>
                <a:schemeClr val="tx2"/>
              </a:solidFill>
            </a:endParaRPr>
          </a:p>
        </p:txBody>
      </p:sp>
      <p:sp>
        <p:nvSpPr>
          <p:cNvPr id="7" name="Text Placeholder 3"/>
          <p:cNvSpPr>
            <a:spLocks noGrp="1"/>
          </p:cNvSpPr>
          <p:nvPr>
            <p:ph type="body" sz="quarter" idx="13"/>
          </p:nvPr>
        </p:nvSpPr>
        <p:spPr>
          <a:xfrm>
            <a:off x="-29896" y="-3737"/>
            <a:ext cx="12982222" cy="657014"/>
          </a:xfrm>
        </p:spPr>
        <p:txBody>
          <a:bodyPr/>
          <a:lstStyle/>
          <a:p>
            <a:r>
              <a:rPr lang="en-AU" dirty="0"/>
              <a:t>Making the Plan</a:t>
            </a:r>
          </a:p>
        </p:txBody>
      </p:sp>
      <p:sp>
        <p:nvSpPr>
          <p:cNvPr id="8" name="Text Placeholder 4"/>
          <p:cNvSpPr>
            <a:spLocks noGrp="1"/>
          </p:cNvSpPr>
          <p:nvPr>
            <p:ph type="body" sz="quarter" idx="14"/>
          </p:nvPr>
        </p:nvSpPr>
        <p:spPr>
          <a:xfrm>
            <a:off x="0" y="712679"/>
            <a:ext cx="4009813" cy="918916"/>
          </a:xfrm>
        </p:spPr>
        <p:txBody>
          <a:bodyPr/>
          <a:lstStyle/>
          <a:p>
            <a:r>
              <a:rPr lang="en-AU" dirty="0"/>
              <a:t>Goals</a:t>
            </a:r>
          </a:p>
        </p:txBody>
      </p:sp>
      <p:sp>
        <p:nvSpPr>
          <p:cNvPr id="9" name="Text Placeholder 5"/>
          <p:cNvSpPr>
            <a:spLocks noGrp="1"/>
          </p:cNvSpPr>
          <p:nvPr>
            <p:ph type="body" sz="quarter" idx="15"/>
          </p:nvPr>
        </p:nvSpPr>
        <p:spPr>
          <a:xfrm>
            <a:off x="4057227" y="712679"/>
            <a:ext cx="8947573" cy="918916"/>
          </a:xfrm>
        </p:spPr>
        <p:txBody>
          <a:bodyPr>
            <a:normAutofit/>
          </a:bodyPr>
          <a:lstStyle/>
          <a:p>
            <a:r>
              <a:rPr lang="en-AU" sz="4400" dirty="0"/>
              <a:t>Example</a:t>
            </a:r>
          </a:p>
        </p:txBody>
      </p:sp>
    </p:spTree>
    <p:extLst>
      <p:ext uri="{BB962C8B-B14F-4D97-AF65-F5344CB8AC3E}">
        <p14:creationId xmlns:p14="http://schemas.microsoft.com/office/powerpoint/2010/main" val="247219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6989</TotalTime>
  <Words>2348</Words>
  <Application>Microsoft Office PowerPoint</Application>
  <PresentationFormat>Custom</PresentationFormat>
  <Paragraphs>254</Paragraphs>
  <Slides>26</Slides>
  <Notes>24</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Chalkboard SE</vt:lpstr>
      <vt:lpstr>Helvetica Light</vt:lpstr>
      <vt:lpstr>Trebuchet MS</vt:lpstr>
      <vt:lpstr>1_Custom Design</vt:lpstr>
      <vt:lpstr>2_Custom Design</vt:lpstr>
      <vt:lpstr>Target Goals and  Threat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Attribution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Conservation Strategies</dc:title>
  <dc:creator>CCS</dc:creator>
  <cp:lastModifiedBy>Frank Weisenberger</cp:lastModifiedBy>
  <cp:revision>114</cp:revision>
  <cp:lastPrinted>2016-10-25T12:22:53Z</cp:lastPrinted>
  <dcterms:modified xsi:type="dcterms:W3CDTF">2020-10-13T03:14:49Z</dcterms:modified>
</cp:coreProperties>
</file>