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ppt/embeddings/oleObject2.bin" ContentType="application/vnd.openxmlformats-officedocument.oleObject"/>
  <Override PartName="/ppt/notesSlides/notesSlide5.xml" ContentType="application/vnd.openxmlformats-officedocument.presentationml.notesSlide+xml"/>
  <Override PartName="/ppt/embeddings/oleObject3.bin" ContentType="application/vnd.openxmlformats-officedocument.oleObject"/>
  <Override PartName="/ppt/notesSlides/notesSlide6.xml" ContentType="application/vnd.openxmlformats-officedocument.presentationml.notesSlide+xml"/>
  <Override PartName="/ppt/embeddings/oleObject4.bin" ContentType="application/vnd.openxmlformats-officedocument.oleObject"/>
  <Override PartName="/ppt/notesSlides/notesSlide7.xml" ContentType="application/vnd.openxmlformats-officedocument.presentationml.notesSlide+xml"/>
  <Override PartName="/ppt/embeddings/oleObject5.bin" ContentType="application/vnd.openxmlformats-officedocument.oleObject"/>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embeddings/oleObject6.bin" ContentType="application/vnd.openxmlformats-officedocument.oleObject"/>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embeddings/oleObject7.bin" ContentType="application/vnd.openxmlformats-officedocument.oleObject"/>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5" r:id="rId2"/>
    <p:sldMasterId id="2147484078" r:id="rId3"/>
    <p:sldMasterId id="2147484090" r:id="rId4"/>
  </p:sldMasterIdLst>
  <p:notesMasterIdLst>
    <p:notesMasterId r:id="rId65"/>
  </p:notesMasterIdLst>
  <p:handoutMasterIdLst>
    <p:handoutMasterId r:id="rId66"/>
  </p:handoutMasterIdLst>
  <p:sldIdLst>
    <p:sldId id="377" r:id="rId5"/>
    <p:sldId id="360" r:id="rId6"/>
    <p:sldId id="347" r:id="rId7"/>
    <p:sldId id="348" r:id="rId8"/>
    <p:sldId id="367" r:id="rId9"/>
    <p:sldId id="368" r:id="rId10"/>
    <p:sldId id="369" r:id="rId11"/>
    <p:sldId id="381" r:id="rId12"/>
    <p:sldId id="312" r:id="rId13"/>
    <p:sldId id="337" r:id="rId14"/>
    <p:sldId id="294" r:id="rId15"/>
    <p:sldId id="345" r:id="rId16"/>
    <p:sldId id="297" r:id="rId17"/>
    <p:sldId id="363" r:id="rId18"/>
    <p:sldId id="364" r:id="rId19"/>
    <p:sldId id="365" r:id="rId20"/>
    <p:sldId id="319" r:id="rId21"/>
    <p:sldId id="340" r:id="rId22"/>
    <p:sldId id="382" r:id="rId23"/>
    <p:sldId id="430" r:id="rId24"/>
    <p:sldId id="370" r:id="rId25"/>
    <p:sldId id="371" r:id="rId26"/>
    <p:sldId id="425" r:id="rId27"/>
    <p:sldId id="384" r:id="rId28"/>
    <p:sldId id="385" r:id="rId29"/>
    <p:sldId id="386" r:id="rId30"/>
    <p:sldId id="426" r:id="rId31"/>
    <p:sldId id="388" r:id="rId32"/>
    <p:sldId id="389" r:id="rId33"/>
    <p:sldId id="390" r:id="rId34"/>
    <p:sldId id="391" r:id="rId35"/>
    <p:sldId id="421" r:id="rId36"/>
    <p:sldId id="420" r:id="rId37"/>
    <p:sldId id="422" r:id="rId38"/>
    <p:sldId id="395" r:id="rId39"/>
    <p:sldId id="396" r:id="rId40"/>
    <p:sldId id="397" r:id="rId41"/>
    <p:sldId id="398" r:id="rId42"/>
    <p:sldId id="399" r:id="rId43"/>
    <p:sldId id="400" r:id="rId44"/>
    <p:sldId id="401" r:id="rId45"/>
    <p:sldId id="402" r:id="rId46"/>
    <p:sldId id="403" r:id="rId47"/>
    <p:sldId id="404" r:id="rId48"/>
    <p:sldId id="405" r:id="rId49"/>
    <p:sldId id="406" r:id="rId50"/>
    <p:sldId id="423" r:id="rId51"/>
    <p:sldId id="424" r:id="rId52"/>
    <p:sldId id="409" r:id="rId53"/>
    <p:sldId id="410" r:id="rId54"/>
    <p:sldId id="411" r:id="rId55"/>
    <p:sldId id="412" r:id="rId56"/>
    <p:sldId id="413" r:id="rId57"/>
    <p:sldId id="414" r:id="rId58"/>
    <p:sldId id="383" r:id="rId59"/>
    <p:sldId id="372" r:id="rId60"/>
    <p:sldId id="416" r:id="rId61"/>
    <p:sldId id="427" r:id="rId62"/>
    <p:sldId id="428" r:id="rId63"/>
    <p:sldId id="429" r:id="rId64"/>
  </p:sldIdLst>
  <p:sldSz cx="9144000" cy="6858000" type="screen4x3"/>
  <p:notesSz cx="7315200" cy="9601200"/>
  <p:defaultTextStyle>
    <a:defPPr>
      <a:defRPr lang="en-US"/>
    </a:defPPr>
    <a:lvl1pPr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1pPr>
    <a:lvl2pPr marL="457200"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2pPr>
    <a:lvl3pPr marL="914400"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3pPr>
    <a:lvl4pPr marL="1371600"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4pPr>
    <a:lvl5pPr marL="1828800"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5pPr>
    <a:lvl6pPr marL="2286000" algn="l" defTabSz="914400" rtl="0" eaLnBrk="1" latinLnBrk="0" hangingPunct="1">
      <a:defRPr sz="4400" kern="1200">
        <a:solidFill>
          <a:schemeClr val="tx1"/>
        </a:solidFill>
        <a:latin typeface="Tahoma" pitchFamily="34" charset="0"/>
        <a:ea typeface="ＭＳ Ｐゴシック" pitchFamily="34" charset="-128"/>
        <a:cs typeface="+mn-cs"/>
      </a:defRPr>
    </a:lvl6pPr>
    <a:lvl7pPr marL="2743200" algn="l" defTabSz="914400" rtl="0" eaLnBrk="1" latinLnBrk="0" hangingPunct="1">
      <a:defRPr sz="4400" kern="1200">
        <a:solidFill>
          <a:schemeClr val="tx1"/>
        </a:solidFill>
        <a:latin typeface="Tahoma" pitchFamily="34" charset="0"/>
        <a:ea typeface="ＭＳ Ｐゴシック" pitchFamily="34" charset="-128"/>
        <a:cs typeface="+mn-cs"/>
      </a:defRPr>
    </a:lvl7pPr>
    <a:lvl8pPr marL="3200400" algn="l" defTabSz="914400" rtl="0" eaLnBrk="1" latinLnBrk="0" hangingPunct="1">
      <a:defRPr sz="4400" kern="1200">
        <a:solidFill>
          <a:schemeClr val="tx1"/>
        </a:solidFill>
        <a:latin typeface="Tahoma" pitchFamily="34" charset="0"/>
        <a:ea typeface="ＭＳ Ｐゴシック" pitchFamily="34" charset="-128"/>
        <a:cs typeface="+mn-cs"/>
      </a:defRPr>
    </a:lvl8pPr>
    <a:lvl9pPr marL="3657600" algn="l" defTabSz="914400" rtl="0" eaLnBrk="1" latinLnBrk="0" hangingPunct="1">
      <a:defRPr sz="4400" kern="1200">
        <a:solidFill>
          <a:schemeClr val="tx1"/>
        </a:solidFill>
        <a:latin typeface="Tahoma"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0"/>
    <a:srgbClr val="FF00FF"/>
    <a:srgbClr val="66FFFF"/>
    <a:srgbClr val="66FFCC"/>
    <a:srgbClr val="CC99FF"/>
    <a:srgbClr val="009900"/>
    <a:srgbClr val="009999"/>
    <a:srgbClr val="0000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181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8" d="100"/>
        <a:sy n="158" d="100"/>
      </p:scale>
      <p:origin x="0" y="23752"/>
    </p:cViewPr>
  </p:sorterViewPr>
  <p:notesViewPr>
    <p:cSldViewPr snapToGrid="0">
      <p:cViewPr varScale="1">
        <p:scale>
          <a:sx n="31" d="100"/>
          <a:sy n="31" d="100"/>
        </p:scale>
        <p:origin x="-2046"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notesMaster" Target="notesMasters/notesMaster1.xml"/><Relationship Id="rId66" Type="http://schemas.openxmlformats.org/officeDocument/2006/relationships/handoutMaster" Target="handoutMasters/handout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2338"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l" defTabSz="966788">
              <a:defRPr sz="1300">
                <a:latin typeface="Times New Roman" charset="0"/>
                <a:ea typeface="+mn-ea"/>
                <a:cs typeface="+mn-cs"/>
              </a:defRPr>
            </a:lvl1pPr>
          </a:lstStyle>
          <a:p>
            <a:pPr>
              <a:defRPr/>
            </a:pPr>
            <a:endParaRPr lang="en-US"/>
          </a:p>
        </p:txBody>
      </p:sp>
      <p:sp>
        <p:nvSpPr>
          <p:cNvPr id="782339"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atin typeface="Times New Roman" charset="0"/>
                <a:ea typeface="+mn-ea"/>
                <a:cs typeface="+mn-cs"/>
              </a:defRPr>
            </a:lvl1pPr>
          </a:lstStyle>
          <a:p>
            <a:pPr>
              <a:defRPr/>
            </a:pPr>
            <a:endParaRPr lang="en-US"/>
          </a:p>
        </p:txBody>
      </p:sp>
      <p:sp>
        <p:nvSpPr>
          <p:cNvPr id="782340"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l" defTabSz="966788">
              <a:defRPr sz="1300">
                <a:latin typeface="Times New Roman" charset="0"/>
                <a:ea typeface="+mn-ea"/>
                <a:cs typeface="+mn-cs"/>
              </a:defRPr>
            </a:lvl1pPr>
          </a:lstStyle>
          <a:p>
            <a:pPr>
              <a:defRPr/>
            </a:pPr>
            <a:endParaRPr lang="en-US"/>
          </a:p>
        </p:txBody>
      </p:sp>
      <p:sp>
        <p:nvSpPr>
          <p:cNvPr id="782341"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smtClean="0">
                <a:latin typeface="Times New Roman" pitchFamily="18" charset="0"/>
                <a:ea typeface="MS PGothic" pitchFamily="34" charset="-128"/>
              </a:defRPr>
            </a:lvl1pPr>
          </a:lstStyle>
          <a:p>
            <a:pPr>
              <a:defRPr/>
            </a:pPr>
            <a:fld id="{9882B405-862D-4B60-86CC-792660DA1131}" type="slidenum">
              <a:rPr lang="en-US"/>
              <a:pPr>
                <a:defRPr/>
              </a:pPr>
              <a:t>‹#›</a:t>
            </a:fld>
            <a:endParaRPr lang="en-US"/>
          </a:p>
        </p:txBody>
      </p:sp>
    </p:spTree>
    <p:extLst>
      <p:ext uri="{BB962C8B-B14F-4D97-AF65-F5344CB8AC3E}">
        <p14:creationId xmlns:p14="http://schemas.microsoft.com/office/powerpoint/2010/main" val="2645677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l" defTabSz="966788">
              <a:defRPr sz="1300">
                <a:latin typeface="Times New Roman" charset="0"/>
                <a:ea typeface="+mn-ea"/>
                <a:cs typeface="+mn-cs"/>
              </a:defRPr>
            </a:lvl1pPr>
          </a:lstStyle>
          <a:p>
            <a:pPr>
              <a:defRPr/>
            </a:pPr>
            <a:endParaRPr lang="en-US"/>
          </a:p>
        </p:txBody>
      </p:sp>
      <p:sp>
        <p:nvSpPr>
          <p:cNvPr id="39939" name="Rectangle 3"/>
          <p:cNvSpPr>
            <a:spLocks noGrp="1" noChangeArrowheads="1"/>
          </p:cNvSpPr>
          <p:nvPr>
            <p:ph type="dt"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atin typeface="Times New Roman" charset="0"/>
                <a:ea typeface="+mn-ea"/>
                <a:cs typeface="+mn-cs"/>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l" defTabSz="966788">
              <a:defRPr sz="1300">
                <a:latin typeface="Times New Roman" charset="0"/>
                <a:ea typeface="+mn-ea"/>
                <a:cs typeface="+mn-cs"/>
              </a:defRPr>
            </a:lvl1pPr>
          </a:lstStyle>
          <a:p>
            <a:pPr>
              <a:defRPr/>
            </a:pPr>
            <a:endParaRPr lang="en-US"/>
          </a:p>
        </p:txBody>
      </p:sp>
      <p:sp>
        <p:nvSpPr>
          <p:cNvPr id="3994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smtClean="0">
                <a:latin typeface="Times New Roman" pitchFamily="18" charset="0"/>
                <a:ea typeface="MS PGothic" pitchFamily="34" charset="-128"/>
              </a:defRPr>
            </a:lvl1pPr>
          </a:lstStyle>
          <a:p>
            <a:pPr>
              <a:defRPr/>
            </a:pPr>
            <a:fld id="{83220422-55F9-47C1-95CA-461F5D29F4C3}" type="slidenum">
              <a:rPr lang="en-US"/>
              <a:pPr>
                <a:defRPr/>
              </a:pPr>
              <a:t>‹#›</a:t>
            </a:fld>
            <a:endParaRPr lang="en-US"/>
          </a:p>
        </p:txBody>
      </p:sp>
    </p:spTree>
    <p:extLst>
      <p:ext uri="{BB962C8B-B14F-4D97-AF65-F5344CB8AC3E}">
        <p14:creationId xmlns:p14="http://schemas.microsoft.com/office/powerpoint/2010/main" val="17493639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4400">
                <a:solidFill>
                  <a:schemeClr val="tx1"/>
                </a:solidFill>
                <a:latin typeface="Tahoma" pitchFamily="34" charset="0"/>
                <a:ea typeface="ＭＳ Ｐゴシック" pitchFamily="34" charset="-128"/>
              </a:defRPr>
            </a:lvl1pPr>
            <a:lvl2pPr marL="742950" indent="-285750" defTabSz="966788" eaLnBrk="0" hangingPunct="0">
              <a:defRPr sz="4400">
                <a:solidFill>
                  <a:schemeClr val="tx1"/>
                </a:solidFill>
                <a:latin typeface="Tahoma" pitchFamily="34" charset="0"/>
                <a:ea typeface="ＭＳ Ｐゴシック" pitchFamily="34" charset="-128"/>
              </a:defRPr>
            </a:lvl2pPr>
            <a:lvl3pPr marL="1143000" indent="-228600" defTabSz="966788" eaLnBrk="0" hangingPunct="0">
              <a:defRPr sz="4400">
                <a:solidFill>
                  <a:schemeClr val="tx1"/>
                </a:solidFill>
                <a:latin typeface="Tahoma" pitchFamily="34" charset="0"/>
                <a:ea typeface="ＭＳ Ｐゴシック" pitchFamily="34" charset="-128"/>
              </a:defRPr>
            </a:lvl3pPr>
            <a:lvl4pPr marL="1600200" indent="-228600" defTabSz="966788" eaLnBrk="0" hangingPunct="0">
              <a:defRPr sz="4400">
                <a:solidFill>
                  <a:schemeClr val="tx1"/>
                </a:solidFill>
                <a:latin typeface="Tahoma" pitchFamily="34" charset="0"/>
                <a:ea typeface="ＭＳ Ｐゴシック" pitchFamily="34" charset="-128"/>
              </a:defRPr>
            </a:lvl4pPr>
            <a:lvl5pPr marL="2057400" indent="-228600" defTabSz="966788" eaLnBrk="0" hangingPunct="0">
              <a:defRPr sz="4400">
                <a:solidFill>
                  <a:schemeClr val="tx1"/>
                </a:solidFill>
                <a:latin typeface="Tahoma" pitchFamily="34" charset="0"/>
                <a:ea typeface="ＭＳ Ｐゴシック" pitchFamily="34" charset="-128"/>
              </a:defRPr>
            </a:lvl5pPr>
            <a:lvl6pPr marL="25146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78DDB1ED-F886-4F27-A19C-3B92B250083F}" type="slidenum">
              <a:rPr lang="en-US" sz="1300">
                <a:solidFill>
                  <a:srgbClr val="000000"/>
                </a:solidFill>
                <a:latin typeface="Times New Roman" pitchFamily="18" charset="0"/>
              </a:rPr>
              <a:pPr eaLnBrk="1" hangingPunct="1"/>
              <a:t>1</a:t>
            </a:fld>
            <a:endParaRPr lang="en-US" sz="1300">
              <a:solidFill>
                <a:srgbClr val="000000"/>
              </a:solidFill>
              <a:latin typeface="Times New Roman"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4400">
                <a:solidFill>
                  <a:schemeClr val="tx1"/>
                </a:solidFill>
                <a:latin typeface="Tahoma" pitchFamily="34" charset="0"/>
                <a:ea typeface="ＭＳ Ｐゴシック" pitchFamily="34" charset="-128"/>
              </a:defRPr>
            </a:lvl1pPr>
            <a:lvl2pPr marL="742950" indent="-285750" defTabSz="966788" eaLnBrk="0" hangingPunct="0">
              <a:defRPr sz="4400">
                <a:solidFill>
                  <a:schemeClr val="tx1"/>
                </a:solidFill>
                <a:latin typeface="Tahoma" pitchFamily="34" charset="0"/>
                <a:ea typeface="ＭＳ Ｐゴシック" pitchFamily="34" charset="-128"/>
              </a:defRPr>
            </a:lvl2pPr>
            <a:lvl3pPr marL="1143000" indent="-228600" defTabSz="966788" eaLnBrk="0" hangingPunct="0">
              <a:defRPr sz="4400">
                <a:solidFill>
                  <a:schemeClr val="tx1"/>
                </a:solidFill>
                <a:latin typeface="Tahoma" pitchFamily="34" charset="0"/>
                <a:ea typeface="ＭＳ Ｐゴシック" pitchFamily="34" charset="-128"/>
              </a:defRPr>
            </a:lvl3pPr>
            <a:lvl4pPr marL="1600200" indent="-228600" defTabSz="966788" eaLnBrk="0" hangingPunct="0">
              <a:defRPr sz="4400">
                <a:solidFill>
                  <a:schemeClr val="tx1"/>
                </a:solidFill>
                <a:latin typeface="Tahoma" pitchFamily="34" charset="0"/>
                <a:ea typeface="ＭＳ Ｐゴシック" pitchFamily="34" charset="-128"/>
              </a:defRPr>
            </a:lvl4pPr>
            <a:lvl5pPr marL="2057400" indent="-228600" defTabSz="966788" eaLnBrk="0" hangingPunct="0">
              <a:defRPr sz="4400">
                <a:solidFill>
                  <a:schemeClr val="tx1"/>
                </a:solidFill>
                <a:latin typeface="Tahoma" pitchFamily="34" charset="0"/>
                <a:ea typeface="ＭＳ Ｐゴシック" pitchFamily="34" charset="-128"/>
              </a:defRPr>
            </a:lvl5pPr>
            <a:lvl6pPr marL="25146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C42D93A1-519A-49C5-B49F-829EE720A18C}" type="slidenum">
              <a:rPr lang="en-US" sz="1300">
                <a:latin typeface="Times New Roman" pitchFamily="18" charset="0"/>
              </a:rPr>
              <a:pPr eaLnBrk="1" hangingPunct="1"/>
              <a:t>10</a:t>
            </a:fld>
            <a:endParaRPr lang="en-US" sz="1300">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4400">
                <a:solidFill>
                  <a:schemeClr val="tx1"/>
                </a:solidFill>
                <a:latin typeface="Tahoma" pitchFamily="34" charset="0"/>
                <a:ea typeface="ＭＳ Ｐゴシック" pitchFamily="34" charset="-128"/>
              </a:defRPr>
            </a:lvl1pPr>
            <a:lvl2pPr marL="742950" indent="-285750" defTabSz="966788" eaLnBrk="0" hangingPunct="0">
              <a:defRPr sz="4400">
                <a:solidFill>
                  <a:schemeClr val="tx1"/>
                </a:solidFill>
                <a:latin typeface="Tahoma" pitchFamily="34" charset="0"/>
                <a:ea typeface="ＭＳ Ｐゴシック" pitchFamily="34" charset="-128"/>
              </a:defRPr>
            </a:lvl2pPr>
            <a:lvl3pPr marL="1143000" indent="-228600" defTabSz="966788" eaLnBrk="0" hangingPunct="0">
              <a:defRPr sz="4400">
                <a:solidFill>
                  <a:schemeClr val="tx1"/>
                </a:solidFill>
                <a:latin typeface="Tahoma" pitchFamily="34" charset="0"/>
                <a:ea typeface="ＭＳ Ｐゴシック" pitchFamily="34" charset="-128"/>
              </a:defRPr>
            </a:lvl3pPr>
            <a:lvl4pPr marL="1600200" indent="-228600" defTabSz="966788" eaLnBrk="0" hangingPunct="0">
              <a:defRPr sz="4400">
                <a:solidFill>
                  <a:schemeClr val="tx1"/>
                </a:solidFill>
                <a:latin typeface="Tahoma" pitchFamily="34" charset="0"/>
                <a:ea typeface="ＭＳ Ｐゴシック" pitchFamily="34" charset="-128"/>
              </a:defRPr>
            </a:lvl4pPr>
            <a:lvl5pPr marL="2057400" indent="-228600" defTabSz="966788" eaLnBrk="0" hangingPunct="0">
              <a:defRPr sz="4400">
                <a:solidFill>
                  <a:schemeClr val="tx1"/>
                </a:solidFill>
                <a:latin typeface="Tahoma" pitchFamily="34" charset="0"/>
                <a:ea typeface="ＭＳ Ｐゴシック" pitchFamily="34" charset="-128"/>
              </a:defRPr>
            </a:lvl5pPr>
            <a:lvl6pPr marL="25146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467A9625-DB92-489E-9AD3-C7DED3852975}" type="slidenum">
              <a:rPr lang="en-US" sz="1300">
                <a:latin typeface="Times New Roman" pitchFamily="18" charset="0"/>
              </a:rPr>
              <a:pPr eaLnBrk="1" hangingPunct="1"/>
              <a:t>11</a:t>
            </a:fld>
            <a:endParaRPr lang="en-US" sz="1300">
              <a:latin typeface="Times New Roman"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4400">
                <a:solidFill>
                  <a:schemeClr val="tx1"/>
                </a:solidFill>
                <a:latin typeface="Tahoma" pitchFamily="34" charset="0"/>
                <a:ea typeface="ＭＳ Ｐゴシック" pitchFamily="34" charset="-128"/>
              </a:defRPr>
            </a:lvl1pPr>
            <a:lvl2pPr marL="742950" indent="-285750" defTabSz="966788" eaLnBrk="0" hangingPunct="0">
              <a:defRPr sz="4400">
                <a:solidFill>
                  <a:schemeClr val="tx1"/>
                </a:solidFill>
                <a:latin typeface="Tahoma" pitchFamily="34" charset="0"/>
                <a:ea typeface="ＭＳ Ｐゴシック" pitchFamily="34" charset="-128"/>
              </a:defRPr>
            </a:lvl2pPr>
            <a:lvl3pPr marL="1143000" indent="-228600" defTabSz="966788" eaLnBrk="0" hangingPunct="0">
              <a:defRPr sz="4400">
                <a:solidFill>
                  <a:schemeClr val="tx1"/>
                </a:solidFill>
                <a:latin typeface="Tahoma" pitchFamily="34" charset="0"/>
                <a:ea typeface="ＭＳ Ｐゴシック" pitchFamily="34" charset="-128"/>
              </a:defRPr>
            </a:lvl3pPr>
            <a:lvl4pPr marL="1600200" indent="-228600" defTabSz="966788" eaLnBrk="0" hangingPunct="0">
              <a:defRPr sz="4400">
                <a:solidFill>
                  <a:schemeClr val="tx1"/>
                </a:solidFill>
                <a:latin typeface="Tahoma" pitchFamily="34" charset="0"/>
                <a:ea typeface="ＭＳ Ｐゴシック" pitchFamily="34" charset="-128"/>
              </a:defRPr>
            </a:lvl4pPr>
            <a:lvl5pPr marL="2057400" indent="-228600" defTabSz="966788" eaLnBrk="0" hangingPunct="0">
              <a:defRPr sz="4400">
                <a:solidFill>
                  <a:schemeClr val="tx1"/>
                </a:solidFill>
                <a:latin typeface="Tahoma" pitchFamily="34" charset="0"/>
                <a:ea typeface="ＭＳ Ｐゴシック" pitchFamily="34" charset="-128"/>
              </a:defRPr>
            </a:lvl5pPr>
            <a:lvl6pPr marL="25146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582C7D26-A655-432E-A084-4E84221F0283}" type="slidenum">
              <a:rPr lang="en-US" sz="1300">
                <a:latin typeface="Times New Roman" pitchFamily="18" charset="0"/>
              </a:rPr>
              <a:pPr eaLnBrk="1" hangingPunct="1"/>
              <a:t>12</a:t>
            </a:fld>
            <a:endParaRPr lang="en-US" sz="1300">
              <a:latin typeface="Times New Roman" pitchFamily="18" charset="0"/>
            </a:endParaRPr>
          </a:p>
        </p:txBody>
      </p:sp>
      <p:sp>
        <p:nvSpPr>
          <p:cNvPr id="45059" name="Rectangle 2"/>
          <p:cNvSpPr>
            <a:spLocks noGrp="1" noRot="1" noChangeAspect="1" noChangeArrowheads="1" noTextEdit="1"/>
          </p:cNvSpPr>
          <p:nvPr>
            <p:ph type="sldImg"/>
          </p:nvPr>
        </p:nvSpPr>
        <p:spPr>
          <a:xfrm>
            <a:off x="1258888" y="720725"/>
            <a:ext cx="4800600" cy="3600450"/>
          </a:xfrm>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Points to make:</a:t>
            </a:r>
          </a:p>
          <a:p>
            <a:pPr eaLnBrk="1" hangingPunct="1"/>
            <a:r>
              <a:rPr lang="en-US" smtClean="0"/>
              <a:t>Obj A – measurable – all or nothing state</a:t>
            </a:r>
          </a:p>
          <a:p>
            <a:pPr eaLnBrk="1" hangingPunct="1"/>
            <a:r>
              <a:rPr lang="en-US" smtClean="0"/>
              <a:t>Obj C – could have 2 objectives – one related to new invasives coming in, one related to % of footprint of invasives</a:t>
            </a:r>
          </a:p>
          <a:p>
            <a:pPr eaLnBrk="1" hangingPunct="1"/>
            <a:r>
              <a:rPr lang="en-US" smtClean="0"/>
              <a:t>Team used a combination of %, all/nothing, and #s to make their objectives measureable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4400">
                <a:solidFill>
                  <a:schemeClr val="tx1"/>
                </a:solidFill>
                <a:latin typeface="Tahoma" pitchFamily="34" charset="0"/>
                <a:ea typeface="ＭＳ Ｐゴシック" pitchFamily="34" charset="-128"/>
              </a:defRPr>
            </a:lvl1pPr>
            <a:lvl2pPr marL="742950" indent="-285750" defTabSz="966788" eaLnBrk="0" hangingPunct="0">
              <a:defRPr sz="4400">
                <a:solidFill>
                  <a:schemeClr val="tx1"/>
                </a:solidFill>
                <a:latin typeface="Tahoma" pitchFamily="34" charset="0"/>
                <a:ea typeface="ＭＳ Ｐゴシック" pitchFamily="34" charset="-128"/>
              </a:defRPr>
            </a:lvl2pPr>
            <a:lvl3pPr marL="1143000" indent="-228600" defTabSz="966788" eaLnBrk="0" hangingPunct="0">
              <a:defRPr sz="4400">
                <a:solidFill>
                  <a:schemeClr val="tx1"/>
                </a:solidFill>
                <a:latin typeface="Tahoma" pitchFamily="34" charset="0"/>
                <a:ea typeface="ＭＳ Ｐゴシック" pitchFamily="34" charset="-128"/>
              </a:defRPr>
            </a:lvl3pPr>
            <a:lvl4pPr marL="1600200" indent="-228600" defTabSz="966788" eaLnBrk="0" hangingPunct="0">
              <a:defRPr sz="4400">
                <a:solidFill>
                  <a:schemeClr val="tx1"/>
                </a:solidFill>
                <a:latin typeface="Tahoma" pitchFamily="34" charset="0"/>
                <a:ea typeface="ＭＳ Ｐゴシック" pitchFamily="34" charset="-128"/>
              </a:defRPr>
            </a:lvl4pPr>
            <a:lvl5pPr marL="2057400" indent="-228600" defTabSz="966788" eaLnBrk="0" hangingPunct="0">
              <a:defRPr sz="4400">
                <a:solidFill>
                  <a:schemeClr val="tx1"/>
                </a:solidFill>
                <a:latin typeface="Tahoma" pitchFamily="34" charset="0"/>
                <a:ea typeface="ＭＳ Ｐゴシック" pitchFamily="34" charset="-128"/>
              </a:defRPr>
            </a:lvl5pPr>
            <a:lvl6pPr marL="25146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F17B0693-DB17-43D6-8DC6-F90B0C74FC91}" type="slidenum">
              <a:rPr lang="en-US" sz="1300">
                <a:latin typeface="Times New Roman" pitchFamily="18" charset="0"/>
              </a:rPr>
              <a:pPr eaLnBrk="1" hangingPunct="1"/>
              <a:t>13</a:t>
            </a:fld>
            <a:endParaRPr lang="en-US" sz="130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sz="4400">
                <a:solidFill>
                  <a:schemeClr val="tx1"/>
                </a:solidFill>
                <a:latin typeface="Tahoma" pitchFamily="34" charset="0"/>
                <a:ea typeface="ＭＳ Ｐゴシック" pitchFamily="34" charset="-128"/>
              </a:defRPr>
            </a:lvl1pPr>
            <a:lvl2pPr marL="742950" indent="-285750" defTabSz="966788" eaLnBrk="0" hangingPunct="0">
              <a:defRPr sz="4400">
                <a:solidFill>
                  <a:schemeClr val="tx1"/>
                </a:solidFill>
                <a:latin typeface="Tahoma" pitchFamily="34" charset="0"/>
                <a:ea typeface="ＭＳ Ｐゴシック" pitchFamily="34" charset="-128"/>
              </a:defRPr>
            </a:lvl2pPr>
            <a:lvl3pPr marL="1143000" indent="-228600" defTabSz="966788" eaLnBrk="0" hangingPunct="0">
              <a:defRPr sz="4400">
                <a:solidFill>
                  <a:schemeClr val="tx1"/>
                </a:solidFill>
                <a:latin typeface="Tahoma" pitchFamily="34" charset="0"/>
                <a:ea typeface="ＭＳ Ｐゴシック" pitchFamily="34" charset="-128"/>
              </a:defRPr>
            </a:lvl3pPr>
            <a:lvl4pPr marL="1600200" indent="-228600" defTabSz="966788" eaLnBrk="0" hangingPunct="0">
              <a:defRPr sz="4400">
                <a:solidFill>
                  <a:schemeClr val="tx1"/>
                </a:solidFill>
                <a:latin typeface="Tahoma" pitchFamily="34" charset="0"/>
                <a:ea typeface="ＭＳ Ｐゴシック" pitchFamily="34" charset="-128"/>
              </a:defRPr>
            </a:lvl4pPr>
            <a:lvl5pPr marL="2057400" indent="-228600" defTabSz="966788" eaLnBrk="0" hangingPunct="0">
              <a:defRPr sz="4400">
                <a:solidFill>
                  <a:schemeClr val="tx1"/>
                </a:solidFill>
                <a:latin typeface="Tahoma" pitchFamily="34" charset="0"/>
                <a:ea typeface="ＭＳ Ｐゴシック" pitchFamily="34" charset="-128"/>
              </a:defRPr>
            </a:lvl5pPr>
            <a:lvl6pPr marL="25146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D3C55CE4-37BA-435B-9FB1-E5091359D798}" type="slidenum">
              <a:rPr lang="en-US" sz="1300">
                <a:latin typeface="Times New Roman" pitchFamily="18" charset="0"/>
              </a:rPr>
              <a:pPr eaLnBrk="1" hangingPunct="1"/>
              <a:t>14</a:t>
            </a:fld>
            <a:endParaRPr lang="en-US" sz="1300">
              <a:latin typeface="Times New Roman" pitchFamily="18" charset="0"/>
            </a:endParaRPr>
          </a:p>
        </p:txBody>
      </p:sp>
      <p:sp>
        <p:nvSpPr>
          <p:cNvPr id="47107" name="Rectangle 2"/>
          <p:cNvSpPr>
            <a:spLocks noGrp="1" noRot="1" noChangeAspect="1" noChangeArrowheads="1" noTextEdit="1"/>
          </p:cNvSpPr>
          <p:nvPr>
            <p:ph type="sldImg"/>
          </p:nvPr>
        </p:nvSpPr>
        <p:spPr>
          <a:xfrm>
            <a:off x="1258888" y="720725"/>
            <a:ext cx="4800600" cy="3600450"/>
          </a:xfrm>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sz="4400">
                <a:solidFill>
                  <a:schemeClr val="tx1"/>
                </a:solidFill>
                <a:latin typeface="Tahoma" pitchFamily="34" charset="0"/>
                <a:ea typeface="ＭＳ Ｐゴシック" pitchFamily="34" charset="-128"/>
              </a:defRPr>
            </a:lvl1pPr>
            <a:lvl2pPr marL="742950" indent="-285750" defTabSz="966788" eaLnBrk="0" hangingPunct="0">
              <a:defRPr sz="4400">
                <a:solidFill>
                  <a:schemeClr val="tx1"/>
                </a:solidFill>
                <a:latin typeface="Tahoma" pitchFamily="34" charset="0"/>
                <a:ea typeface="ＭＳ Ｐゴシック" pitchFamily="34" charset="-128"/>
              </a:defRPr>
            </a:lvl2pPr>
            <a:lvl3pPr marL="1143000" indent="-228600" defTabSz="966788" eaLnBrk="0" hangingPunct="0">
              <a:defRPr sz="4400">
                <a:solidFill>
                  <a:schemeClr val="tx1"/>
                </a:solidFill>
                <a:latin typeface="Tahoma" pitchFamily="34" charset="0"/>
                <a:ea typeface="ＭＳ Ｐゴシック" pitchFamily="34" charset="-128"/>
              </a:defRPr>
            </a:lvl3pPr>
            <a:lvl4pPr marL="1600200" indent="-228600" defTabSz="966788" eaLnBrk="0" hangingPunct="0">
              <a:defRPr sz="4400">
                <a:solidFill>
                  <a:schemeClr val="tx1"/>
                </a:solidFill>
                <a:latin typeface="Tahoma" pitchFamily="34" charset="0"/>
                <a:ea typeface="ＭＳ Ｐゴシック" pitchFamily="34" charset="-128"/>
              </a:defRPr>
            </a:lvl4pPr>
            <a:lvl5pPr marL="2057400" indent="-228600" defTabSz="966788" eaLnBrk="0" hangingPunct="0">
              <a:defRPr sz="4400">
                <a:solidFill>
                  <a:schemeClr val="tx1"/>
                </a:solidFill>
                <a:latin typeface="Tahoma" pitchFamily="34" charset="0"/>
                <a:ea typeface="ＭＳ Ｐゴシック" pitchFamily="34" charset="-128"/>
              </a:defRPr>
            </a:lvl5pPr>
            <a:lvl6pPr marL="25146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C7F2B16B-D335-4035-BFDC-CF7BDF262BBF}" type="slidenum">
              <a:rPr lang="en-US" sz="1300">
                <a:latin typeface="Times New Roman" pitchFamily="18" charset="0"/>
              </a:rPr>
              <a:pPr eaLnBrk="1" hangingPunct="1"/>
              <a:t>15</a:t>
            </a:fld>
            <a:endParaRPr lang="en-US" sz="1300">
              <a:latin typeface="Times New Roman" pitchFamily="18" charset="0"/>
            </a:endParaRPr>
          </a:p>
        </p:txBody>
      </p:sp>
      <p:sp>
        <p:nvSpPr>
          <p:cNvPr id="48131" name="Rectangle 2"/>
          <p:cNvSpPr>
            <a:spLocks noGrp="1" noRot="1" noChangeAspect="1" noChangeArrowheads="1" noTextEdit="1"/>
          </p:cNvSpPr>
          <p:nvPr>
            <p:ph type="sldImg"/>
          </p:nvPr>
        </p:nvSpPr>
        <p:spPr>
          <a:xfrm>
            <a:off x="1258888" y="720725"/>
            <a:ext cx="4800600" cy="3600450"/>
          </a:xfrm>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4400">
                <a:solidFill>
                  <a:schemeClr val="tx1"/>
                </a:solidFill>
                <a:latin typeface="Tahoma" pitchFamily="34" charset="0"/>
                <a:ea typeface="ＭＳ Ｐゴシック" pitchFamily="34" charset="-128"/>
              </a:defRPr>
            </a:lvl1pPr>
            <a:lvl2pPr marL="742950" indent="-285750" defTabSz="966788" eaLnBrk="0" hangingPunct="0">
              <a:defRPr sz="4400">
                <a:solidFill>
                  <a:schemeClr val="tx1"/>
                </a:solidFill>
                <a:latin typeface="Tahoma" pitchFamily="34" charset="0"/>
                <a:ea typeface="ＭＳ Ｐゴシック" pitchFamily="34" charset="-128"/>
              </a:defRPr>
            </a:lvl2pPr>
            <a:lvl3pPr marL="1143000" indent="-228600" defTabSz="966788" eaLnBrk="0" hangingPunct="0">
              <a:defRPr sz="4400">
                <a:solidFill>
                  <a:schemeClr val="tx1"/>
                </a:solidFill>
                <a:latin typeface="Tahoma" pitchFamily="34" charset="0"/>
                <a:ea typeface="ＭＳ Ｐゴシック" pitchFamily="34" charset="-128"/>
              </a:defRPr>
            </a:lvl3pPr>
            <a:lvl4pPr marL="1600200" indent="-228600" defTabSz="966788" eaLnBrk="0" hangingPunct="0">
              <a:defRPr sz="4400">
                <a:solidFill>
                  <a:schemeClr val="tx1"/>
                </a:solidFill>
                <a:latin typeface="Tahoma" pitchFamily="34" charset="0"/>
                <a:ea typeface="ＭＳ Ｐゴシック" pitchFamily="34" charset="-128"/>
              </a:defRPr>
            </a:lvl4pPr>
            <a:lvl5pPr marL="2057400" indent="-228600" defTabSz="966788" eaLnBrk="0" hangingPunct="0">
              <a:defRPr sz="4400">
                <a:solidFill>
                  <a:schemeClr val="tx1"/>
                </a:solidFill>
                <a:latin typeface="Tahoma" pitchFamily="34" charset="0"/>
                <a:ea typeface="ＭＳ Ｐゴシック" pitchFamily="34" charset="-128"/>
              </a:defRPr>
            </a:lvl5pPr>
            <a:lvl6pPr marL="25146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5D265238-1BF0-40F5-9A46-4462DFA97450}" type="slidenum">
              <a:rPr lang="en-US" sz="1300">
                <a:latin typeface="Times New Roman" pitchFamily="18" charset="0"/>
              </a:rPr>
              <a:pPr eaLnBrk="1" hangingPunct="1"/>
              <a:t>16</a:t>
            </a:fld>
            <a:endParaRPr lang="en-US" sz="1300">
              <a:latin typeface="Times New Roman" pitchFamily="18" charset="0"/>
            </a:endParaRPr>
          </a:p>
        </p:txBody>
      </p:sp>
      <p:sp>
        <p:nvSpPr>
          <p:cNvPr id="49155" name="Rectangle 2"/>
          <p:cNvSpPr>
            <a:spLocks noGrp="1" noRot="1" noChangeAspect="1" noChangeArrowheads="1" noTextEdit="1"/>
          </p:cNvSpPr>
          <p:nvPr>
            <p:ph type="sldImg"/>
          </p:nvPr>
        </p:nvSpPr>
        <p:spPr>
          <a:xfrm>
            <a:off x="1258888" y="720725"/>
            <a:ext cx="4800600" cy="3600450"/>
          </a:xfrm>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Fishing objective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4400">
                <a:solidFill>
                  <a:schemeClr val="tx1"/>
                </a:solidFill>
                <a:latin typeface="Tahoma" pitchFamily="34" charset="0"/>
                <a:ea typeface="ＭＳ Ｐゴシック" pitchFamily="34" charset="-128"/>
              </a:defRPr>
            </a:lvl1pPr>
            <a:lvl2pPr marL="742950" indent="-285750" defTabSz="966788" eaLnBrk="0" hangingPunct="0">
              <a:defRPr sz="4400">
                <a:solidFill>
                  <a:schemeClr val="tx1"/>
                </a:solidFill>
                <a:latin typeface="Tahoma" pitchFamily="34" charset="0"/>
                <a:ea typeface="ＭＳ Ｐゴシック" pitchFamily="34" charset="-128"/>
              </a:defRPr>
            </a:lvl2pPr>
            <a:lvl3pPr marL="1143000" indent="-228600" defTabSz="966788" eaLnBrk="0" hangingPunct="0">
              <a:defRPr sz="4400">
                <a:solidFill>
                  <a:schemeClr val="tx1"/>
                </a:solidFill>
                <a:latin typeface="Tahoma" pitchFamily="34" charset="0"/>
                <a:ea typeface="ＭＳ Ｐゴシック" pitchFamily="34" charset="-128"/>
              </a:defRPr>
            </a:lvl3pPr>
            <a:lvl4pPr marL="1600200" indent="-228600" defTabSz="966788" eaLnBrk="0" hangingPunct="0">
              <a:defRPr sz="4400">
                <a:solidFill>
                  <a:schemeClr val="tx1"/>
                </a:solidFill>
                <a:latin typeface="Tahoma" pitchFamily="34" charset="0"/>
                <a:ea typeface="ＭＳ Ｐゴシック" pitchFamily="34" charset="-128"/>
              </a:defRPr>
            </a:lvl4pPr>
            <a:lvl5pPr marL="2057400" indent="-228600" defTabSz="966788" eaLnBrk="0" hangingPunct="0">
              <a:defRPr sz="4400">
                <a:solidFill>
                  <a:schemeClr val="tx1"/>
                </a:solidFill>
                <a:latin typeface="Tahoma" pitchFamily="34" charset="0"/>
                <a:ea typeface="ＭＳ Ｐゴシック" pitchFamily="34" charset="-128"/>
              </a:defRPr>
            </a:lvl5pPr>
            <a:lvl6pPr marL="25146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54B55B51-A6B5-4E98-B837-69D52A61F458}" type="slidenum">
              <a:rPr lang="en-US" sz="1300">
                <a:latin typeface="Times New Roman" pitchFamily="18" charset="0"/>
              </a:rPr>
              <a:pPr eaLnBrk="1" hangingPunct="1"/>
              <a:t>17</a:t>
            </a:fld>
            <a:endParaRPr lang="en-US" sz="130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4400">
                <a:solidFill>
                  <a:schemeClr val="tx1"/>
                </a:solidFill>
                <a:latin typeface="Tahoma" pitchFamily="34" charset="0"/>
                <a:ea typeface="ＭＳ Ｐゴシック" pitchFamily="34" charset="-128"/>
              </a:defRPr>
            </a:lvl1pPr>
            <a:lvl2pPr marL="742950" indent="-285750" defTabSz="966788" eaLnBrk="0" hangingPunct="0">
              <a:defRPr sz="4400">
                <a:solidFill>
                  <a:schemeClr val="tx1"/>
                </a:solidFill>
                <a:latin typeface="Tahoma" pitchFamily="34" charset="0"/>
                <a:ea typeface="ＭＳ Ｐゴシック" pitchFamily="34" charset="-128"/>
              </a:defRPr>
            </a:lvl2pPr>
            <a:lvl3pPr marL="1143000" indent="-228600" defTabSz="966788" eaLnBrk="0" hangingPunct="0">
              <a:defRPr sz="4400">
                <a:solidFill>
                  <a:schemeClr val="tx1"/>
                </a:solidFill>
                <a:latin typeface="Tahoma" pitchFamily="34" charset="0"/>
                <a:ea typeface="ＭＳ Ｐゴシック" pitchFamily="34" charset="-128"/>
              </a:defRPr>
            </a:lvl3pPr>
            <a:lvl4pPr marL="1600200" indent="-228600" defTabSz="966788" eaLnBrk="0" hangingPunct="0">
              <a:defRPr sz="4400">
                <a:solidFill>
                  <a:schemeClr val="tx1"/>
                </a:solidFill>
                <a:latin typeface="Tahoma" pitchFamily="34" charset="0"/>
                <a:ea typeface="ＭＳ Ｐゴシック" pitchFamily="34" charset="-128"/>
              </a:defRPr>
            </a:lvl4pPr>
            <a:lvl5pPr marL="2057400" indent="-228600" defTabSz="966788" eaLnBrk="0" hangingPunct="0">
              <a:defRPr sz="4400">
                <a:solidFill>
                  <a:schemeClr val="tx1"/>
                </a:solidFill>
                <a:latin typeface="Tahoma" pitchFamily="34" charset="0"/>
                <a:ea typeface="ＭＳ Ｐゴシック" pitchFamily="34" charset="-128"/>
              </a:defRPr>
            </a:lvl5pPr>
            <a:lvl6pPr marL="25146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8E42BC22-A1D5-44EC-BA73-B445ABC21B5A}" type="slidenum">
              <a:rPr lang="en-US" sz="1300">
                <a:latin typeface="Times New Roman" pitchFamily="18" charset="0"/>
              </a:rPr>
              <a:pPr eaLnBrk="1" hangingPunct="1"/>
              <a:t>18</a:t>
            </a:fld>
            <a:endParaRPr lang="en-US" sz="1300">
              <a:latin typeface="Times New Roman" pitchFamily="18" charset="0"/>
            </a:endParaRPr>
          </a:p>
        </p:txBody>
      </p:sp>
      <p:sp>
        <p:nvSpPr>
          <p:cNvPr id="51203" name="Rectangle 2"/>
          <p:cNvSpPr>
            <a:spLocks noGrp="1" noRot="1" noChangeAspect="1" noChangeArrowheads="1" noTextEdit="1"/>
          </p:cNvSpPr>
          <p:nvPr>
            <p:ph type="sldImg"/>
          </p:nvPr>
        </p:nvSpPr>
        <p:spPr>
          <a:xfrm>
            <a:off x="1258888" y="720725"/>
            <a:ext cx="4800600" cy="3600450"/>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4400">
                <a:solidFill>
                  <a:schemeClr val="tx1"/>
                </a:solidFill>
                <a:latin typeface="Tahoma" pitchFamily="34" charset="0"/>
                <a:ea typeface="ＭＳ Ｐゴシック" pitchFamily="34" charset="-128"/>
              </a:defRPr>
            </a:lvl1pPr>
            <a:lvl2pPr marL="742950" indent="-285750" defTabSz="966788" eaLnBrk="0" hangingPunct="0">
              <a:defRPr sz="4400">
                <a:solidFill>
                  <a:schemeClr val="tx1"/>
                </a:solidFill>
                <a:latin typeface="Tahoma" pitchFamily="34" charset="0"/>
                <a:ea typeface="ＭＳ Ｐゴシック" pitchFamily="34" charset="-128"/>
              </a:defRPr>
            </a:lvl2pPr>
            <a:lvl3pPr marL="1143000" indent="-228600" defTabSz="966788" eaLnBrk="0" hangingPunct="0">
              <a:defRPr sz="4400">
                <a:solidFill>
                  <a:schemeClr val="tx1"/>
                </a:solidFill>
                <a:latin typeface="Tahoma" pitchFamily="34" charset="0"/>
                <a:ea typeface="ＭＳ Ｐゴシック" pitchFamily="34" charset="-128"/>
              </a:defRPr>
            </a:lvl3pPr>
            <a:lvl4pPr marL="1600200" indent="-228600" defTabSz="966788" eaLnBrk="0" hangingPunct="0">
              <a:defRPr sz="4400">
                <a:solidFill>
                  <a:schemeClr val="tx1"/>
                </a:solidFill>
                <a:latin typeface="Tahoma" pitchFamily="34" charset="0"/>
                <a:ea typeface="ＭＳ Ｐゴシック" pitchFamily="34" charset="-128"/>
              </a:defRPr>
            </a:lvl4pPr>
            <a:lvl5pPr marL="2057400" indent="-228600" defTabSz="966788" eaLnBrk="0" hangingPunct="0">
              <a:defRPr sz="4400">
                <a:solidFill>
                  <a:schemeClr val="tx1"/>
                </a:solidFill>
                <a:latin typeface="Tahoma" pitchFamily="34" charset="0"/>
                <a:ea typeface="ＭＳ Ｐゴシック" pitchFamily="34" charset="-128"/>
              </a:defRPr>
            </a:lvl5pPr>
            <a:lvl6pPr marL="25146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8E42BC22-A1D5-44EC-BA73-B445ABC21B5A}" type="slidenum">
              <a:rPr lang="en-US" sz="1300">
                <a:latin typeface="Times New Roman" pitchFamily="18" charset="0"/>
              </a:rPr>
              <a:pPr eaLnBrk="1" hangingPunct="1"/>
              <a:t>19</a:t>
            </a:fld>
            <a:endParaRPr lang="en-US" sz="1300">
              <a:latin typeface="Times New Roman" pitchFamily="18" charset="0"/>
            </a:endParaRPr>
          </a:p>
        </p:txBody>
      </p:sp>
      <p:sp>
        <p:nvSpPr>
          <p:cNvPr id="51203" name="Rectangle 2"/>
          <p:cNvSpPr>
            <a:spLocks noGrp="1" noRot="1" noChangeAspect="1" noChangeArrowheads="1" noTextEdit="1"/>
          </p:cNvSpPr>
          <p:nvPr>
            <p:ph type="sldImg"/>
          </p:nvPr>
        </p:nvSpPr>
        <p:spPr>
          <a:xfrm>
            <a:off x="1258888" y="720725"/>
            <a:ext cx="4800600" cy="3600450"/>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4400">
                <a:solidFill>
                  <a:schemeClr val="tx1"/>
                </a:solidFill>
                <a:latin typeface="Tahoma" pitchFamily="34" charset="0"/>
                <a:ea typeface="ＭＳ Ｐゴシック" pitchFamily="34" charset="-128"/>
              </a:defRPr>
            </a:lvl1pPr>
            <a:lvl2pPr marL="742950" indent="-285750" defTabSz="966788" eaLnBrk="0" hangingPunct="0">
              <a:defRPr sz="4400">
                <a:solidFill>
                  <a:schemeClr val="tx1"/>
                </a:solidFill>
                <a:latin typeface="Tahoma" pitchFamily="34" charset="0"/>
                <a:ea typeface="ＭＳ Ｐゴシック" pitchFamily="34" charset="-128"/>
              </a:defRPr>
            </a:lvl2pPr>
            <a:lvl3pPr marL="1143000" indent="-228600" defTabSz="966788" eaLnBrk="0" hangingPunct="0">
              <a:defRPr sz="4400">
                <a:solidFill>
                  <a:schemeClr val="tx1"/>
                </a:solidFill>
                <a:latin typeface="Tahoma" pitchFamily="34" charset="0"/>
                <a:ea typeface="ＭＳ Ｐゴシック" pitchFamily="34" charset="-128"/>
              </a:defRPr>
            </a:lvl3pPr>
            <a:lvl4pPr marL="1600200" indent="-228600" defTabSz="966788" eaLnBrk="0" hangingPunct="0">
              <a:defRPr sz="4400">
                <a:solidFill>
                  <a:schemeClr val="tx1"/>
                </a:solidFill>
                <a:latin typeface="Tahoma" pitchFamily="34" charset="0"/>
                <a:ea typeface="ＭＳ Ｐゴシック" pitchFamily="34" charset="-128"/>
              </a:defRPr>
            </a:lvl4pPr>
            <a:lvl5pPr marL="2057400" indent="-228600" defTabSz="966788" eaLnBrk="0" hangingPunct="0">
              <a:defRPr sz="4400">
                <a:solidFill>
                  <a:schemeClr val="tx1"/>
                </a:solidFill>
                <a:latin typeface="Tahoma" pitchFamily="34" charset="0"/>
                <a:ea typeface="ＭＳ Ｐゴシック" pitchFamily="34" charset="-128"/>
              </a:defRPr>
            </a:lvl5pPr>
            <a:lvl6pPr marL="25146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10DBC45A-9120-4210-9867-747C719AC03D}" type="slidenum">
              <a:rPr lang="en-US" sz="1300">
                <a:latin typeface="Times New Roman" pitchFamily="18" charset="0"/>
              </a:rPr>
              <a:pPr eaLnBrk="1" hangingPunct="1"/>
              <a:t>2</a:t>
            </a:fld>
            <a:endParaRPr lang="en-US" sz="130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4400">
                <a:solidFill>
                  <a:schemeClr val="tx1"/>
                </a:solidFill>
                <a:latin typeface="Tahoma" pitchFamily="34" charset="0"/>
                <a:ea typeface="ＭＳ Ｐゴシック" pitchFamily="34" charset="-128"/>
              </a:defRPr>
            </a:lvl1pPr>
            <a:lvl2pPr marL="742950" indent="-285750" defTabSz="966788" eaLnBrk="0" hangingPunct="0">
              <a:defRPr sz="4400">
                <a:solidFill>
                  <a:schemeClr val="tx1"/>
                </a:solidFill>
                <a:latin typeface="Tahoma" pitchFamily="34" charset="0"/>
                <a:ea typeface="ＭＳ Ｐゴシック" pitchFamily="34" charset="-128"/>
              </a:defRPr>
            </a:lvl2pPr>
            <a:lvl3pPr marL="1143000" indent="-228600" defTabSz="966788" eaLnBrk="0" hangingPunct="0">
              <a:defRPr sz="4400">
                <a:solidFill>
                  <a:schemeClr val="tx1"/>
                </a:solidFill>
                <a:latin typeface="Tahoma" pitchFamily="34" charset="0"/>
                <a:ea typeface="ＭＳ Ｐゴシック" pitchFamily="34" charset="-128"/>
              </a:defRPr>
            </a:lvl3pPr>
            <a:lvl4pPr marL="1600200" indent="-228600" defTabSz="966788" eaLnBrk="0" hangingPunct="0">
              <a:defRPr sz="4400">
                <a:solidFill>
                  <a:schemeClr val="tx1"/>
                </a:solidFill>
                <a:latin typeface="Tahoma" pitchFamily="34" charset="0"/>
                <a:ea typeface="ＭＳ Ｐゴシック" pitchFamily="34" charset="-128"/>
              </a:defRPr>
            </a:lvl4pPr>
            <a:lvl5pPr marL="2057400" indent="-228600" defTabSz="966788" eaLnBrk="0" hangingPunct="0">
              <a:defRPr sz="4400">
                <a:solidFill>
                  <a:schemeClr val="tx1"/>
                </a:solidFill>
                <a:latin typeface="Tahoma" pitchFamily="34" charset="0"/>
                <a:ea typeface="ＭＳ Ｐゴシック" pitchFamily="34" charset="-128"/>
              </a:defRPr>
            </a:lvl5pPr>
            <a:lvl6pPr marL="25146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E61F1C54-BFED-4A58-B4FE-E4978D5A0CE5}" type="slidenum">
              <a:rPr lang="en-US" sz="1300">
                <a:latin typeface="Times New Roman" pitchFamily="18" charset="0"/>
              </a:rPr>
              <a:pPr eaLnBrk="1" hangingPunct="1"/>
              <a:t>21</a:t>
            </a:fld>
            <a:endParaRPr lang="en-US" sz="1300">
              <a:latin typeface="Times New Roman" pitchFamily="18" charset="0"/>
            </a:endParaRPr>
          </a:p>
        </p:txBody>
      </p:sp>
      <p:sp>
        <p:nvSpPr>
          <p:cNvPr id="53251" name="Rectangle 2"/>
          <p:cNvSpPr>
            <a:spLocks noGrp="1" noRot="1" noChangeAspect="1" noChangeArrowheads="1" noTextEdit="1"/>
          </p:cNvSpPr>
          <p:nvPr>
            <p:ph type="sldImg"/>
          </p:nvPr>
        </p:nvSpPr>
        <p:spPr>
          <a:xfrm>
            <a:off x="1258888" y="720725"/>
            <a:ext cx="4800600" cy="3600450"/>
          </a:xfrm>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A1 – much more output oriented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4400">
                <a:solidFill>
                  <a:schemeClr val="tx1"/>
                </a:solidFill>
                <a:latin typeface="Tahoma" pitchFamily="34" charset="0"/>
                <a:ea typeface="ＭＳ Ｐゴシック" pitchFamily="34" charset="-128"/>
              </a:defRPr>
            </a:lvl1pPr>
            <a:lvl2pPr marL="742950" indent="-285750" defTabSz="966788" eaLnBrk="0" hangingPunct="0">
              <a:defRPr sz="4400">
                <a:solidFill>
                  <a:schemeClr val="tx1"/>
                </a:solidFill>
                <a:latin typeface="Tahoma" pitchFamily="34" charset="0"/>
                <a:ea typeface="ＭＳ Ｐゴシック" pitchFamily="34" charset="-128"/>
              </a:defRPr>
            </a:lvl2pPr>
            <a:lvl3pPr marL="1143000" indent="-228600" defTabSz="966788" eaLnBrk="0" hangingPunct="0">
              <a:defRPr sz="4400">
                <a:solidFill>
                  <a:schemeClr val="tx1"/>
                </a:solidFill>
                <a:latin typeface="Tahoma" pitchFamily="34" charset="0"/>
                <a:ea typeface="ＭＳ Ｐゴシック" pitchFamily="34" charset="-128"/>
              </a:defRPr>
            </a:lvl3pPr>
            <a:lvl4pPr marL="1600200" indent="-228600" defTabSz="966788" eaLnBrk="0" hangingPunct="0">
              <a:defRPr sz="4400">
                <a:solidFill>
                  <a:schemeClr val="tx1"/>
                </a:solidFill>
                <a:latin typeface="Tahoma" pitchFamily="34" charset="0"/>
                <a:ea typeface="ＭＳ Ｐゴシック" pitchFamily="34" charset="-128"/>
              </a:defRPr>
            </a:lvl4pPr>
            <a:lvl5pPr marL="2057400" indent="-228600" defTabSz="966788" eaLnBrk="0" hangingPunct="0">
              <a:defRPr sz="4400">
                <a:solidFill>
                  <a:schemeClr val="tx1"/>
                </a:solidFill>
                <a:latin typeface="Tahoma" pitchFamily="34" charset="0"/>
                <a:ea typeface="ＭＳ Ｐゴシック" pitchFamily="34" charset="-128"/>
              </a:defRPr>
            </a:lvl5pPr>
            <a:lvl6pPr marL="25146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509DE7B2-C3B3-4F2B-8EE1-3FADB2DDBABB}" type="slidenum">
              <a:rPr lang="en-US" sz="1300">
                <a:latin typeface="Times New Roman" pitchFamily="18" charset="0"/>
              </a:rPr>
              <a:pPr eaLnBrk="1" hangingPunct="1"/>
              <a:t>22</a:t>
            </a:fld>
            <a:endParaRPr lang="en-US" sz="1300">
              <a:latin typeface="Times New Roman" pitchFamily="18" charset="0"/>
            </a:endParaRPr>
          </a:p>
        </p:txBody>
      </p:sp>
      <p:sp>
        <p:nvSpPr>
          <p:cNvPr id="54275" name="Rectangle 2"/>
          <p:cNvSpPr>
            <a:spLocks noGrp="1" noRot="1" noChangeAspect="1" noChangeArrowheads="1" noTextEdit="1"/>
          </p:cNvSpPr>
          <p:nvPr>
            <p:ph type="sldImg"/>
          </p:nvPr>
        </p:nvSpPr>
        <p:spPr>
          <a:xfrm>
            <a:off x="1258888" y="720725"/>
            <a:ext cx="4800600" cy="3600450"/>
          </a:xfrm>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A1 – much more output oriented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4143587" y="9119719"/>
            <a:ext cx="3169920" cy="479809"/>
          </a:xfrm>
          <a:prstGeom prst="rect">
            <a:avLst/>
          </a:prstGeom>
          <a:noFill/>
          <a:ln w="9525">
            <a:noFill/>
            <a:miter lim="800000"/>
            <a:headEnd/>
            <a:tailEnd/>
          </a:ln>
        </p:spPr>
        <p:txBody>
          <a:bodyPr lIns="96661" tIns="48331" rIns="96661" bIns="48331" anchor="b"/>
          <a:lstStyle/>
          <a:p>
            <a:fld id="{D3ADD47C-AB2F-4643-8D42-44028BD74C0E}" type="slidenum">
              <a:rPr lang="en-US" sz="1300">
                <a:latin typeface="Times New Roman" pitchFamily="18" charset="0"/>
              </a:rPr>
              <a:pPr/>
              <a:t>23</a:t>
            </a:fld>
            <a:endParaRPr lang="en-US" sz="130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700">
                <a:solidFill>
                  <a:schemeClr val="tx1"/>
                </a:solidFill>
                <a:latin typeface="Tahoma" pitchFamily="34" charset="0"/>
                <a:ea typeface="ＭＳ Ｐゴシック" pitchFamily="34" charset="-128"/>
              </a:defRPr>
            </a:lvl1pPr>
            <a:lvl2pPr marL="785372" indent="-302066" eaLnBrk="0" hangingPunct="0">
              <a:defRPr sz="4700">
                <a:solidFill>
                  <a:schemeClr val="tx1"/>
                </a:solidFill>
                <a:latin typeface="Tahoma" pitchFamily="34" charset="0"/>
                <a:ea typeface="ＭＳ Ｐゴシック" pitchFamily="34" charset="-128"/>
              </a:defRPr>
            </a:lvl2pPr>
            <a:lvl3pPr marL="1208265" indent="-241653" eaLnBrk="0" hangingPunct="0">
              <a:defRPr sz="4700">
                <a:solidFill>
                  <a:schemeClr val="tx1"/>
                </a:solidFill>
                <a:latin typeface="Tahoma" pitchFamily="34" charset="0"/>
                <a:ea typeface="ＭＳ Ｐゴシック" pitchFamily="34" charset="-128"/>
              </a:defRPr>
            </a:lvl3pPr>
            <a:lvl4pPr marL="1691571" indent="-241653" eaLnBrk="0" hangingPunct="0">
              <a:defRPr sz="4700">
                <a:solidFill>
                  <a:schemeClr val="tx1"/>
                </a:solidFill>
                <a:latin typeface="Tahoma" pitchFamily="34" charset="0"/>
                <a:ea typeface="ＭＳ Ｐゴシック" pitchFamily="34" charset="-128"/>
              </a:defRPr>
            </a:lvl4pPr>
            <a:lvl5pPr marL="2174878" indent="-241653" eaLnBrk="0" hangingPunct="0">
              <a:defRPr sz="4700">
                <a:solidFill>
                  <a:schemeClr val="tx1"/>
                </a:solidFill>
                <a:latin typeface="Tahoma" pitchFamily="34" charset="0"/>
                <a:ea typeface="ＭＳ Ｐゴシック" pitchFamily="34" charset="-128"/>
              </a:defRPr>
            </a:lvl5pPr>
            <a:lvl6pPr marL="2658184"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6pPr>
            <a:lvl7pPr marL="3141490"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7pPr>
            <a:lvl8pPr marL="3624796"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8pPr>
            <a:lvl9pPr marL="4108102"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9pPr>
          </a:lstStyle>
          <a:p>
            <a:pPr eaLnBrk="1" hangingPunct="1"/>
            <a:fld id="{D6524336-7DC2-4BAD-B761-547AC01FDDDC}" type="slidenum">
              <a:rPr lang="en-US" sz="1300">
                <a:latin typeface="Times New Roman" pitchFamily="18" charset="0"/>
              </a:rPr>
              <a:pPr eaLnBrk="1" hangingPunct="1"/>
              <a:t>24</a:t>
            </a:fld>
            <a:endParaRPr lang="en-US" sz="1300">
              <a:latin typeface="Times New Roman" pitchFamily="18" charset="0"/>
            </a:endParaRPr>
          </a:p>
        </p:txBody>
      </p:sp>
      <p:sp>
        <p:nvSpPr>
          <p:cNvPr id="65539" name="Rectangle 2"/>
          <p:cNvSpPr>
            <a:spLocks noGrp="1" noRot="1" noChangeAspect="1" noChangeArrowheads="1" noTextEdit="1"/>
          </p:cNvSpPr>
          <p:nvPr>
            <p:ph type="sldImg"/>
          </p:nvPr>
        </p:nvSpPr>
        <p:spPr>
          <a:xfrm>
            <a:off x="1220894" y="720090"/>
            <a:ext cx="4876800" cy="3600450"/>
          </a:xfrm>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700">
                <a:solidFill>
                  <a:schemeClr val="tx1"/>
                </a:solidFill>
                <a:latin typeface="Tahoma" pitchFamily="34" charset="0"/>
                <a:ea typeface="ＭＳ Ｐゴシック" pitchFamily="34" charset="-128"/>
              </a:defRPr>
            </a:lvl1pPr>
            <a:lvl2pPr marL="785372" indent="-302066" eaLnBrk="0" hangingPunct="0">
              <a:defRPr sz="4700">
                <a:solidFill>
                  <a:schemeClr val="tx1"/>
                </a:solidFill>
                <a:latin typeface="Tahoma" pitchFamily="34" charset="0"/>
                <a:ea typeface="ＭＳ Ｐゴシック" pitchFamily="34" charset="-128"/>
              </a:defRPr>
            </a:lvl2pPr>
            <a:lvl3pPr marL="1208265" indent="-241653" eaLnBrk="0" hangingPunct="0">
              <a:defRPr sz="4700">
                <a:solidFill>
                  <a:schemeClr val="tx1"/>
                </a:solidFill>
                <a:latin typeface="Tahoma" pitchFamily="34" charset="0"/>
                <a:ea typeface="ＭＳ Ｐゴシック" pitchFamily="34" charset="-128"/>
              </a:defRPr>
            </a:lvl3pPr>
            <a:lvl4pPr marL="1691571" indent="-241653" eaLnBrk="0" hangingPunct="0">
              <a:defRPr sz="4700">
                <a:solidFill>
                  <a:schemeClr val="tx1"/>
                </a:solidFill>
                <a:latin typeface="Tahoma" pitchFamily="34" charset="0"/>
                <a:ea typeface="ＭＳ Ｐゴシック" pitchFamily="34" charset="-128"/>
              </a:defRPr>
            </a:lvl4pPr>
            <a:lvl5pPr marL="2174878" indent="-241653" eaLnBrk="0" hangingPunct="0">
              <a:defRPr sz="4700">
                <a:solidFill>
                  <a:schemeClr val="tx1"/>
                </a:solidFill>
                <a:latin typeface="Tahoma" pitchFamily="34" charset="0"/>
                <a:ea typeface="ＭＳ Ｐゴシック" pitchFamily="34" charset="-128"/>
              </a:defRPr>
            </a:lvl5pPr>
            <a:lvl6pPr marL="2658184"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6pPr>
            <a:lvl7pPr marL="3141490"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7pPr>
            <a:lvl8pPr marL="3624796"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8pPr>
            <a:lvl9pPr marL="4108102"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9pPr>
          </a:lstStyle>
          <a:p>
            <a:pPr eaLnBrk="1" hangingPunct="1"/>
            <a:fld id="{87C40B04-A10F-45F4-B607-450BE2A99D6A}" type="slidenum">
              <a:rPr lang="en-US" sz="1300">
                <a:latin typeface="Times New Roman" pitchFamily="18" charset="0"/>
              </a:rPr>
              <a:pPr eaLnBrk="1" hangingPunct="1"/>
              <a:t>25</a:t>
            </a:fld>
            <a:endParaRPr lang="en-US" sz="1300">
              <a:latin typeface="Times New Roman" pitchFamily="18" charset="0"/>
            </a:endParaRPr>
          </a:p>
        </p:txBody>
      </p:sp>
      <p:sp>
        <p:nvSpPr>
          <p:cNvPr id="66563" name="Rectangle 2"/>
          <p:cNvSpPr>
            <a:spLocks noGrp="1" noRot="1" noChangeAspect="1" noChangeArrowheads="1" noTextEdit="1"/>
          </p:cNvSpPr>
          <p:nvPr>
            <p:ph type="sldImg"/>
          </p:nvPr>
        </p:nvSpPr>
        <p:spPr>
          <a:xfrm>
            <a:off x="1220894" y="720090"/>
            <a:ext cx="4876800" cy="3600450"/>
          </a:xfrm>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700">
                <a:solidFill>
                  <a:schemeClr val="tx1"/>
                </a:solidFill>
                <a:latin typeface="Tahoma" pitchFamily="34" charset="0"/>
                <a:ea typeface="ＭＳ Ｐゴシック" pitchFamily="34" charset="-128"/>
              </a:defRPr>
            </a:lvl1pPr>
            <a:lvl2pPr marL="785372" indent="-302066" eaLnBrk="0" hangingPunct="0">
              <a:defRPr sz="4700">
                <a:solidFill>
                  <a:schemeClr val="tx1"/>
                </a:solidFill>
                <a:latin typeface="Tahoma" pitchFamily="34" charset="0"/>
                <a:ea typeface="ＭＳ Ｐゴシック" pitchFamily="34" charset="-128"/>
              </a:defRPr>
            </a:lvl2pPr>
            <a:lvl3pPr marL="1208265" indent="-241653" eaLnBrk="0" hangingPunct="0">
              <a:defRPr sz="4700">
                <a:solidFill>
                  <a:schemeClr val="tx1"/>
                </a:solidFill>
                <a:latin typeface="Tahoma" pitchFamily="34" charset="0"/>
                <a:ea typeface="ＭＳ Ｐゴシック" pitchFamily="34" charset="-128"/>
              </a:defRPr>
            </a:lvl3pPr>
            <a:lvl4pPr marL="1691571" indent="-241653" eaLnBrk="0" hangingPunct="0">
              <a:defRPr sz="4700">
                <a:solidFill>
                  <a:schemeClr val="tx1"/>
                </a:solidFill>
                <a:latin typeface="Tahoma" pitchFamily="34" charset="0"/>
                <a:ea typeface="ＭＳ Ｐゴシック" pitchFamily="34" charset="-128"/>
              </a:defRPr>
            </a:lvl4pPr>
            <a:lvl5pPr marL="2174878" indent="-241653" eaLnBrk="0" hangingPunct="0">
              <a:defRPr sz="4700">
                <a:solidFill>
                  <a:schemeClr val="tx1"/>
                </a:solidFill>
                <a:latin typeface="Tahoma" pitchFamily="34" charset="0"/>
                <a:ea typeface="ＭＳ Ｐゴシック" pitchFamily="34" charset="-128"/>
              </a:defRPr>
            </a:lvl5pPr>
            <a:lvl6pPr marL="2658184"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6pPr>
            <a:lvl7pPr marL="3141490"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7pPr>
            <a:lvl8pPr marL="3624796"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8pPr>
            <a:lvl9pPr marL="4108102"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9pPr>
          </a:lstStyle>
          <a:p>
            <a:pPr eaLnBrk="1" hangingPunct="1"/>
            <a:fld id="{247DD2CF-64B4-475B-BEA1-11177BA654EE}" type="slidenum">
              <a:rPr lang="en-US" sz="1300">
                <a:latin typeface="Times New Roman" pitchFamily="18" charset="0"/>
              </a:rPr>
              <a:pPr eaLnBrk="1" hangingPunct="1"/>
              <a:t>26</a:t>
            </a:fld>
            <a:endParaRPr lang="en-US" sz="1300">
              <a:latin typeface="Times New Roman" pitchFamily="18" charset="0"/>
            </a:endParaRPr>
          </a:p>
        </p:txBody>
      </p:sp>
      <p:sp>
        <p:nvSpPr>
          <p:cNvPr id="67587" name="Rectangle 2"/>
          <p:cNvSpPr>
            <a:spLocks noGrp="1" noRot="1" noChangeAspect="1" noChangeArrowheads="1" noTextEdit="1"/>
          </p:cNvSpPr>
          <p:nvPr>
            <p:ph type="sldImg"/>
          </p:nvPr>
        </p:nvSpPr>
        <p:spPr>
          <a:xfrm>
            <a:off x="1258888" y="720725"/>
            <a:ext cx="4800600" cy="3600450"/>
          </a:xfrm>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700">
                <a:solidFill>
                  <a:schemeClr val="tx1"/>
                </a:solidFill>
                <a:latin typeface="Tahoma" pitchFamily="34" charset="0"/>
                <a:ea typeface="ＭＳ Ｐゴシック" pitchFamily="34" charset="-128"/>
              </a:defRPr>
            </a:lvl1pPr>
            <a:lvl2pPr marL="785372" indent="-302066" eaLnBrk="0" hangingPunct="0">
              <a:defRPr sz="4700">
                <a:solidFill>
                  <a:schemeClr val="tx1"/>
                </a:solidFill>
                <a:latin typeface="Tahoma" pitchFamily="34" charset="0"/>
                <a:ea typeface="ＭＳ Ｐゴシック" pitchFamily="34" charset="-128"/>
              </a:defRPr>
            </a:lvl2pPr>
            <a:lvl3pPr marL="1208265" indent="-241653" eaLnBrk="0" hangingPunct="0">
              <a:defRPr sz="4700">
                <a:solidFill>
                  <a:schemeClr val="tx1"/>
                </a:solidFill>
                <a:latin typeface="Tahoma" pitchFamily="34" charset="0"/>
                <a:ea typeface="ＭＳ Ｐゴシック" pitchFamily="34" charset="-128"/>
              </a:defRPr>
            </a:lvl3pPr>
            <a:lvl4pPr marL="1691571" indent="-241653" eaLnBrk="0" hangingPunct="0">
              <a:defRPr sz="4700">
                <a:solidFill>
                  <a:schemeClr val="tx1"/>
                </a:solidFill>
                <a:latin typeface="Tahoma" pitchFamily="34" charset="0"/>
                <a:ea typeface="ＭＳ Ｐゴシック" pitchFamily="34" charset="-128"/>
              </a:defRPr>
            </a:lvl4pPr>
            <a:lvl5pPr marL="2174878" indent="-241653" eaLnBrk="0" hangingPunct="0">
              <a:defRPr sz="4700">
                <a:solidFill>
                  <a:schemeClr val="tx1"/>
                </a:solidFill>
                <a:latin typeface="Tahoma" pitchFamily="34" charset="0"/>
                <a:ea typeface="ＭＳ Ｐゴシック" pitchFamily="34" charset="-128"/>
              </a:defRPr>
            </a:lvl5pPr>
            <a:lvl6pPr marL="2658184"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6pPr>
            <a:lvl7pPr marL="3141490"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7pPr>
            <a:lvl8pPr marL="3624796"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8pPr>
            <a:lvl9pPr marL="4108102"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9pPr>
          </a:lstStyle>
          <a:p>
            <a:pPr eaLnBrk="1" hangingPunct="1"/>
            <a:fld id="{247DD2CF-64B4-475B-BEA1-11177BA654EE}" type="slidenum">
              <a:rPr lang="en-US" sz="1300">
                <a:latin typeface="Times New Roman" pitchFamily="18" charset="0"/>
              </a:rPr>
              <a:pPr eaLnBrk="1" hangingPunct="1"/>
              <a:t>27</a:t>
            </a:fld>
            <a:endParaRPr lang="en-US" sz="1300">
              <a:latin typeface="Times New Roman" pitchFamily="18" charset="0"/>
            </a:endParaRPr>
          </a:p>
        </p:txBody>
      </p:sp>
      <p:sp>
        <p:nvSpPr>
          <p:cNvPr id="67587" name="Rectangle 2"/>
          <p:cNvSpPr>
            <a:spLocks noGrp="1" noRot="1" noChangeAspect="1" noChangeArrowheads="1" noTextEdit="1"/>
          </p:cNvSpPr>
          <p:nvPr>
            <p:ph type="sldImg"/>
          </p:nvPr>
        </p:nvSpPr>
        <p:spPr>
          <a:xfrm>
            <a:off x="1258888" y="720725"/>
            <a:ext cx="4800600" cy="3600450"/>
          </a:xfrm>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700">
                <a:solidFill>
                  <a:schemeClr val="tx1"/>
                </a:solidFill>
                <a:latin typeface="Tahoma" pitchFamily="34" charset="0"/>
                <a:ea typeface="ＭＳ Ｐゴシック" pitchFamily="34" charset="-128"/>
              </a:defRPr>
            </a:lvl1pPr>
            <a:lvl2pPr marL="785372" indent="-302066" eaLnBrk="0" hangingPunct="0">
              <a:defRPr sz="4700">
                <a:solidFill>
                  <a:schemeClr val="tx1"/>
                </a:solidFill>
                <a:latin typeface="Tahoma" pitchFamily="34" charset="0"/>
                <a:ea typeface="ＭＳ Ｐゴシック" pitchFamily="34" charset="-128"/>
              </a:defRPr>
            </a:lvl2pPr>
            <a:lvl3pPr marL="1208265" indent="-241653" eaLnBrk="0" hangingPunct="0">
              <a:defRPr sz="4700">
                <a:solidFill>
                  <a:schemeClr val="tx1"/>
                </a:solidFill>
                <a:latin typeface="Tahoma" pitchFamily="34" charset="0"/>
                <a:ea typeface="ＭＳ Ｐゴシック" pitchFamily="34" charset="-128"/>
              </a:defRPr>
            </a:lvl3pPr>
            <a:lvl4pPr marL="1691571" indent="-241653" eaLnBrk="0" hangingPunct="0">
              <a:defRPr sz="4700">
                <a:solidFill>
                  <a:schemeClr val="tx1"/>
                </a:solidFill>
                <a:latin typeface="Tahoma" pitchFamily="34" charset="0"/>
                <a:ea typeface="ＭＳ Ｐゴシック" pitchFamily="34" charset="-128"/>
              </a:defRPr>
            </a:lvl4pPr>
            <a:lvl5pPr marL="2174878" indent="-241653" eaLnBrk="0" hangingPunct="0">
              <a:defRPr sz="4700">
                <a:solidFill>
                  <a:schemeClr val="tx1"/>
                </a:solidFill>
                <a:latin typeface="Tahoma" pitchFamily="34" charset="0"/>
                <a:ea typeface="ＭＳ Ｐゴシック" pitchFamily="34" charset="-128"/>
              </a:defRPr>
            </a:lvl5pPr>
            <a:lvl6pPr marL="2658184"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6pPr>
            <a:lvl7pPr marL="3141490"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7pPr>
            <a:lvl8pPr marL="3624796"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8pPr>
            <a:lvl9pPr marL="4108102"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9pPr>
          </a:lstStyle>
          <a:p>
            <a:pPr eaLnBrk="1" hangingPunct="1"/>
            <a:fld id="{9D461D80-0B58-4D8F-95DB-8E74BD705567}" type="slidenum">
              <a:rPr lang="en-US" sz="1300">
                <a:latin typeface="Times New Roman" pitchFamily="18" charset="0"/>
              </a:rPr>
              <a:pPr eaLnBrk="1" hangingPunct="1"/>
              <a:t>28</a:t>
            </a:fld>
            <a:endParaRPr lang="en-US" sz="1300">
              <a:latin typeface="Times New Roman" pitchFamily="18" charset="0"/>
            </a:endParaRPr>
          </a:p>
        </p:txBody>
      </p:sp>
      <p:sp>
        <p:nvSpPr>
          <p:cNvPr id="69635" name="Rectangle 2"/>
          <p:cNvSpPr>
            <a:spLocks noGrp="1" noRot="1" noChangeAspect="1" noChangeArrowheads="1" noTextEdit="1"/>
          </p:cNvSpPr>
          <p:nvPr>
            <p:ph type="sldImg"/>
          </p:nvPr>
        </p:nvSpPr>
        <p:spPr>
          <a:xfrm>
            <a:off x="1220894" y="720090"/>
            <a:ext cx="4876800" cy="3600450"/>
          </a:xfrm>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INDICATOR CRITERIA HAVE BEEN MODIFIED BY NICK AND CAROLINE – TAKING INTO ACCOUNT OLD PPT DEFINITIONS AND NEW DEFINITIONS UNDER WWF STANDARDS AND GUIDELINES</a:t>
            </a:r>
          </a:p>
          <a:p>
            <a:pPr>
              <a:spcBef>
                <a:spcPct val="0"/>
              </a:spcBef>
            </a:pPr>
            <a:endParaRPr lang="en-US" smtClean="0"/>
          </a:p>
          <a:p>
            <a:pPr>
              <a:spcBef>
                <a:spcPct val="0"/>
              </a:spcBef>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700">
                <a:solidFill>
                  <a:schemeClr val="tx1"/>
                </a:solidFill>
                <a:latin typeface="Tahoma" pitchFamily="34" charset="0"/>
                <a:ea typeface="ＭＳ Ｐゴシック" pitchFamily="34" charset="-128"/>
              </a:defRPr>
            </a:lvl1pPr>
            <a:lvl2pPr marL="785372" indent="-302066" eaLnBrk="0" hangingPunct="0">
              <a:defRPr sz="4700">
                <a:solidFill>
                  <a:schemeClr val="tx1"/>
                </a:solidFill>
                <a:latin typeface="Tahoma" pitchFamily="34" charset="0"/>
                <a:ea typeface="ＭＳ Ｐゴシック" pitchFamily="34" charset="-128"/>
              </a:defRPr>
            </a:lvl2pPr>
            <a:lvl3pPr marL="1208265" indent="-241653" eaLnBrk="0" hangingPunct="0">
              <a:defRPr sz="4700">
                <a:solidFill>
                  <a:schemeClr val="tx1"/>
                </a:solidFill>
                <a:latin typeface="Tahoma" pitchFamily="34" charset="0"/>
                <a:ea typeface="ＭＳ Ｐゴシック" pitchFamily="34" charset="-128"/>
              </a:defRPr>
            </a:lvl3pPr>
            <a:lvl4pPr marL="1691571" indent="-241653" eaLnBrk="0" hangingPunct="0">
              <a:defRPr sz="4700">
                <a:solidFill>
                  <a:schemeClr val="tx1"/>
                </a:solidFill>
                <a:latin typeface="Tahoma" pitchFamily="34" charset="0"/>
                <a:ea typeface="ＭＳ Ｐゴシック" pitchFamily="34" charset="-128"/>
              </a:defRPr>
            </a:lvl4pPr>
            <a:lvl5pPr marL="2174878" indent="-241653" eaLnBrk="0" hangingPunct="0">
              <a:defRPr sz="4700">
                <a:solidFill>
                  <a:schemeClr val="tx1"/>
                </a:solidFill>
                <a:latin typeface="Tahoma" pitchFamily="34" charset="0"/>
                <a:ea typeface="ＭＳ Ｐゴシック" pitchFamily="34" charset="-128"/>
              </a:defRPr>
            </a:lvl5pPr>
            <a:lvl6pPr marL="2658184"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6pPr>
            <a:lvl7pPr marL="3141490"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7pPr>
            <a:lvl8pPr marL="3624796"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8pPr>
            <a:lvl9pPr marL="4108102"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9pPr>
          </a:lstStyle>
          <a:p>
            <a:pPr eaLnBrk="1" hangingPunct="1"/>
            <a:fld id="{55F67690-B028-4C6B-B824-4249CD8E6A17}" type="slidenum">
              <a:rPr lang="en-US" sz="1300">
                <a:latin typeface="Times New Roman" pitchFamily="18" charset="0"/>
              </a:rPr>
              <a:pPr eaLnBrk="1" hangingPunct="1"/>
              <a:t>29</a:t>
            </a:fld>
            <a:endParaRPr lang="en-US" sz="1300">
              <a:latin typeface="Times New Roman" pitchFamily="18" charset="0"/>
            </a:endParaRPr>
          </a:p>
        </p:txBody>
      </p:sp>
      <p:sp>
        <p:nvSpPr>
          <p:cNvPr id="70659" name="Rectangle 2"/>
          <p:cNvSpPr>
            <a:spLocks noGrp="1" noRot="1" noChangeAspect="1" noChangeArrowheads="1" noTextEdit="1"/>
          </p:cNvSpPr>
          <p:nvPr>
            <p:ph type="sldImg"/>
          </p:nvPr>
        </p:nvSpPr>
        <p:spPr>
          <a:xfrm>
            <a:off x="1220894" y="720090"/>
            <a:ext cx="4876800" cy="3600450"/>
          </a:xfrm>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INDICATOR CRITERIA HAVE BEEN MODIFIED BY NICK AND CAROLINE – TAKING INTO ACCOUNT OLD PPT DEFINITIONS AND NEW DEFINITIONS UNDER WWF STANDARDS AND GUIDELINES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700">
                <a:solidFill>
                  <a:schemeClr val="tx1"/>
                </a:solidFill>
                <a:latin typeface="Tahoma" pitchFamily="34" charset="0"/>
                <a:ea typeface="ＭＳ Ｐゴシック" pitchFamily="34" charset="-128"/>
              </a:defRPr>
            </a:lvl1pPr>
            <a:lvl2pPr marL="785372" indent="-302066" eaLnBrk="0" hangingPunct="0">
              <a:defRPr sz="4700">
                <a:solidFill>
                  <a:schemeClr val="tx1"/>
                </a:solidFill>
                <a:latin typeface="Tahoma" pitchFamily="34" charset="0"/>
                <a:ea typeface="ＭＳ Ｐゴシック" pitchFamily="34" charset="-128"/>
              </a:defRPr>
            </a:lvl2pPr>
            <a:lvl3pPr marL="1208265" indent="-241653" eaLnBrk="0" hangingPunct="0">
              <a:defRPr sz="4700">
                <a:solidFill>
                  <a:schemeClr val="tx1"/>
                </a:solidFill>
                <a:latin typeface="Tahoma" pitchFamily="34" charset="0"/>
                <a:ea typeface="ＭＳ Ｐゴシック" pitchFamily="34" charset="-128"/>
              </a:defRPr>
            </a:lvl3pPr>
            <a:lvl4pPr marL="1691571" indent="-241653" eaLnBrk="0" hangingPunct="0">
              <a:defRPr sz="4700">
                <a:solidFill>
                  <a:schemeClr val="tx1"/>
                </a:solidFill>
                <a:latin typeface="Tahoma" pitchFamily="34" charset="0"/>
                <a:ea typeface="ＭＳ Ｐゴシック" pitchFamily="34" charset="-128"/>
              </a:defRPr>
            </a:lvl4pPr>
            <a:lvl5pPr marL="2174878" indent="-241653" eaLnBrk="0" hangingPunct="0">
              <a:defRPr sz="4700">
                <a:solidFill>
                  <a:schemeClr val="tx1"/>
                </a:solidFill>
                <a:latin typeface="Tahoma" pitchFamily="34" charset="0"/>
                <a:ea typeface="ＭＳ Ｐゴシック" pitchFamily="34" charset="-128"/>
              </a:defRPr>
            </a:lvl5pPr>
            <a:lvl6pPr marL="2658184"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6pPr>
            <a:lvl7pPr marL="3141490"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7pPr>
            <a:lvl8pPr marL="3624796"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8pPr>
            <a:lvl9pPr marL="4108102"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9pPr>
          </a:lstStyle>
          <a:p>
            <a:pPr eaLnBrk="1" hangingPunct="1"/>
            <a:fld id="{0DFBBA2E-332D-49B6-8927-F14A91295F94}" type="slidenum">
              <a:rPr lang="en-US" sz="1300">
                <a:latin typeface="Times New Roman" pitchFamily="18" charset="0"/>
              </a:rPr>
              <a:pPr eaLnBrk="1" hangingPunct="1"/>
              <a:t>30</a:t>
            </a:fld>
            <a:endParaRPr lang="en-US" sz="1300">
              <a:latin typeface="Times New Roman" pitchFamily="18" charset="0"/>
            </a:endParaRPr>
          </a:p>
        </p:txBody>
      </p:sp>
      <p:sp>
        <p:nvSpPr>
          <p:cNvPr id="71683" name="Rectangle 2"/>
          <p:cNvSpPr>
            <a:spLocks noGrp="1" noRot="1" noChangeAspect="1" noChangeArrowheads="1" noTextEdit="1"/>
          </p:cNvSpPr>
          <p:nvPr>
            <p:ph type="sldImg"/>
          </p:nvPr>
        </p:nvSpPr>
        <p:spPr>
          <a:xfrm>
            <a:off x="1220894" y="720090"/>
            <a:ext cx="4876800" cy="3600450"/>
          </a:xfrm>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Proxy: A substitute for an indicator that cannot be directly measured or assessed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700">
                <a:solidFill>
                  <a:schemeClr val="tx1"/>
                </a:solidFill>
                <a:latin typeface="Tahoma" pitchFamily="34" charset="0"/>
                <a:ea typeface="ＭＳ Ｐゴシック" pitchFamily="34" charset="-128"/>
              </a:defRPr>
            </a:lvl1pPr>
            <a:lvl2pPr marL="785372" indent="-302066" eaLnBrk="0" hangingPunct="0">
              <a:defRPr sz="4700">
                <a:solidFill>
                  <a:schemeClr val="tx1"/>
                </a:solidFill>
                <a:latin typeface="Tahoma" pitchFamily="34" charset="0"/>
                <a:ea typeface="ＭＳ Ｐゴシック" pitchFamily="34" charset="-128"/>
              </a:defRPr>
            </a:lvl2pPr>
            <a:lvl3pPr marL="1208265" indent="-241653" eaLnBrk="0" hangingPunct="0">
              <a:defRPr sz="4700">
                <a:solidFill>
                  <a:schemeClr val="tx1"/>
                </a:solidFill>
                <a:latin typeface="Tahoma" pitchFamily="34" charset="0"/>
                <a:ea typeface="ＭＳ Ｐゴシック" pitchFamily="34" charset="-128"/>
              </a:defRPr>
            </a:lvl3pPr>
            <a:lvl4pPr marL="1691571" indent="-241653" eaLnBrk="0" hangingPunct="0">
              <a:defRPr sz="4700">
                <a:solidFill>
                  <a:schemeClr val="tx1"/>
                </a:solidFill>
                <a:latin typeface="Tahoma" pitchFamily="34" charset="0"/>
                <a:ea typeface="ＭＳ Ｐゴシック" pitchFamily="34" charset="-128"/>
              </a:defRPr>
            </a:lvl4pPr>
            <a:lvl5pPr marL="2174878" indent="-241653" eaLnBrk="0" hangingPunct="0">
              <a:defRPr sz="4700">
                <a:solidFill>
                  <a:schemeClr val="tx1"/>
                </a:solidFill>
                <a:latin typeface="Tahoma" pitchFamily="34" charset="0"/>
                <a:ea typeface="ＭＳ Ｐゴシック" pitchFamily="34" charset="-128"/>
              </a:defRPr>
            </a:lvl5pPr>
            <a:lvl6pPr marL="2658184"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6pPr>
            <a:lvl7pPr marL="3141490"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7pPr>
            <a:lvl8pPr marL="3624796"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8pPr>
            <a:lvl9pPr marL="4108102"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9pPr>
          </a:lstStyle>
          <a:p>
            <a:pPr eaLnBrk="1" hangingPunct="1"/>
            <a:fld id="{3CCDBAB0-0917-467C-BA58-64F62E109791}" type="slidenum">
              <a:rPr lang="en-US" sz="1300">
                <a:latin typeface="Times New Roman" pitchFamily="18" charset="0"/>
              </a:rPr>
              <a:pPr eaLnBrk="1" hangingPunct="1"/>
              <a:t>31</a:t>
            </a:fld>
            <a:endParaRPr lang="en-US" sz="1300">
              <a:latin typeface="Times New Roman" pitchFamily="18" charset="0"/>
            </a:endParaRPr>
          </a:p>
        </p:txBody>
      </p:sp>
      <p:sp>
        <p:nvSpPr>
          <p:cNvPr id="72707" name="Rectangle 2"/>
          <p:cNvSpPr>
            <a:spLocks noGrp="1" noRot="1" noChangeAspect="1" noChangeArrowheads="1" noTextEdit="1"/>
          </p:cNvSpPr>
          <p:nvPr>
            <p:ph type="sldImg"/>
          </p:nvPr>
        </p:nvSpPr>
        <p:spPr>
          <a:xfrm>
            <a:off x="1258888" y="720725"/>
            <a:ext cx="4800600" cy="3600450"/>
          </a:xfrm>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700">
                <a:solidFill>
                  <a:schemeClr val="tx1"/>
                </a:solidFill>
                <a:latin typeface="Tahoma" pitchFamily="34" charset="0"/>
                <a:ea typeface="ＭＳ Ｐゴシック" pitchFamily="34" charset="-128"/>
              </a:defRPr>
            </a:lvl1pPr>
            <a:lvl2pPr marL="785372" indent="-302066" eaLnBrk="0" hangingPunct="0">
              <a:defRPr sz="4700">
                <a:solidFill>
                  <a:schemeClr val="tx1"/>
                </a:solidFill>
                <a:latin typeface="Tahoma" pitchFamily="34" charset="0"/>
                <a:ea typeface="ＭＳ Ｐゴシック" pitchFamily="34" charset="-128"/>
              </a:defRPr>
            </a:lvl2pPr>
            <a:lvl3pPr marL="1208265" indent="-241653" eaLnBrk="0" hangingPunct="0">
              <a:defRPr sz="4700">
                <a:solidFill>
                  <a:schemeClr val="tx1"/>
                </a:solidFill>
                <a:latin typeface="Tahoma" pitchFamily="34" charset="0"/>
                <a:ea typeface="ＭＳ Ｐゴシック" pitchFamily="34" charset="-128"/>
              </a:defRPr>
            </a:lvl3pPr>
            <a:lvl4pPr marL="1691571" indent="-241653" eaLnBrk="0" hangingPunct="0">
              <a:defRPr sz="4700">
                <a:solidFill>
                  <a:schemeClr val="tx1"/>
                </a:solidFill>
                <a:latin typeface="Tahoma" pitchFamily="34" charset="0"/>
                <a:ea typeface="ＭＳ Ｐゴシック" pitchFamily="34" charset="-128"/>
              </a:defRPr>
            </a:lvl4pPr>
            <a:lvl5pPr marL="2174878" indent="-241653" eaLnBrk="0" hangingPunct="0">
              <a:defRPr sz="4700">
                <a:solidFill>
                  <a:schemeClr val="tx1"/>
                </a:solidFill>
                <a:latin typeface="Tahoma" pitchFamily="34" charset="0"/>
                <a:ea typeface="ＭＳ Ｐゴシック" pitchFamily="34" charset="-128"/>
              </a:defRPr>
            </a:lvl5pPr>
            <a:lvl6pPr marL="2658184"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6pPr>
            <a:lvl7pPr marL="3141490"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7pPr>
            <a:lvl8pPr marL="3624796"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8pPr>
            <a:lvl9pPr marL="4108102"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9pPr>
          </a:lstStyle>
          <a:p>
            <a:pPr eaLnBrk="1" hangingPunct="1"/>
            <a:fld id="{247DD2CF-64B4-475B-BEA1-11177BA654EE}" type="slidenum">
              <a:rPr lang="en-US" sz="1300">
                <a:latin typeface="Times New Roman" pitchFamily="18" charset="0"/>
              </a:rPr>
              <a:pPr eaLnBrk="1" hangingPunct="1"/>
              <a:t>32</a:t>
            </a:fld>
            <a:endParaRPr lang="en-US" sz="1300">
              <a:latin typeface="Times New Roman" pitchFamily="18" charset="0"/>
            </a:endParaRPr>
          </a:p>
        </p:txBody>
      </p:sp>
      <p:sp>
        <p:nvSpPr>
          <p:cNvPr id="67587" name="Rectangle 2"/>
          <p:cNvSpPr>
            <a:spLocks noGrp="1" noRot="1" noChangeAspect="1" noChangeArrowheads="1" noTextEdit="1"/>
          </p:cNvSpPr>
          <p:nvPr>
            <p:ph type="sldImg"/>
          </p:nvPr>
        </p:nvSpPr>
        <p:spPr>
          <a:xfrm>
            <a:off x="1258888" y="720725"/>
            <a:ext cx="4800600" cy="3600450"/>
          </a:xfrm>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700">
                <a:solidFill>
                  <a:schemeClr val="tx1"/>
                </a:solidFill>
                <a:latin typeface="Tahoma" pitchFamily="34" charset="0"/>
                <a:ea typeface="ＭＳ Ｐゴシック" pitchFamily="34" charset="-128"/>
              </a:defRPr>
            </a:lvl1pPr>
            <a:lvl2pPr marL="785372" indent="-302066" eaLnBrk="0" hangingPunct="0">
              <a:defRPr sz="4700">
                <a:solidFill>
                  <a:schemeClr val="tx1"/>
                </a:solidFill>
                <a:latin typeface="Tahoma" pitchFamily="34" charset="0"/>
                <a:ea typeface="ＭＳ Ｐゴシック" pitchFamily="34" charset="-128"/>
              </a:defRPr>
            </a:lvl2pPr>
            <a:lvl3pPr marL="1208265" indent="-241653" eaLnBrk="0" hangingPunct="0">
              <a:defRPr sz="4700">
                <a:solidFill>
                  <a:schemeClr val="tx1"/>
                </a:solidFill>
                <a:latin typeface="Tahoma" pitchFamily="34" charset="0"/>
                <a:ea typeface="ＭＳ Ｐゴシック" pitchFamily="34" charset="-128"/>
              </a:defRPr>
            </a:lvl3pPr>
            <a:lvl4pPr marL="1691571" indent="-241653" eaLnBrk="0" hangingPunct="0">
              <a:defRPr sz="4700">
                <a:solidFill>
                  <a:schemeClr val="tx1"/>
                </a:solidFill>
                <a:latin typeface="Tahoma" pitchFamily="34" charset="0"/>
                <a:ea typeface="ＭＳ Ｐゴシック" pitchFamily="34" charset="-128"/>
              </a:defRPr>
            </a:lvl4pPr>
            <a:lvl5pPr marL="2174878" indent="-241653" eaLnBrk="0" hangingPunct="0">
              <a:defRPr sz="4700">
                <a:solidFill>
                  <a:schemeClr val="tx1"/>
                </a:solidFill>
                <a:latin typeface="Tahoma" pitchFamily="34" charset="0"/>
                <a:ea typeface="ＭＳ Ｐゴシック" pitchFamily="34" charset="-128"/>
              </a:defRPr>
            </a:lvl5pPr>
            <a:lvl6pPr marL="2658184"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6pPr>
            <a:lvl7pPr marL="3141490"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7pPr>
            <a:lvl8pPr marL="3624796"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8pPr>
            <a:lvl9pPr marL="4108102"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9pPr>
          </a:lstStyle>
          <a:p>
            <a:pPr eaLnBrk="1" hangingPunct="1"/>
            <a:fld id="{247DD2CF-64B4-475B-BEA1-11177BA654EE}" type="slidenum">
              <a:rPr lang="en-US" sz="1300">
                <a:latin typeface="Times New Roman" pitchFamily="18" charset="0"/>
              </a:rPr>
              <a:pPr eaLnBrk="1" hangingPunct="1"/>
              <a:t>33</a:t>
            </a:fld>
            <a:endParaRPr lang="en-US" sz="1300">
              <a:latin typeface="Times New Roman" pitchFamily="18" charset="0"/>
            </a:endParaRPr>
          </a:p>
        </p:txBody>
      </p:sp>
      <p:sp>
        <p:nvSpPr>
          <p:cNvPr id="67587" name="Rectangle 2"/>
          <p:cNvSpPr>
            <a:spLocks noGrp="1" noRot="1" noChangeAspect="1" noChangeArrowheads="1" noTextEdit="1"/>
          </p:cNvSpPr>
          <p:nvPr>
            <p:ph type="sldImg"/>
          </p:nvPr>
        </p:nvSpPr>
        <p:spPr>
          <a:xfrm>
            <a:off x="1258888" y="720725"/>
            <a:ext cx="4800600" cy="3600450"/>
          </a:xfrm>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700">
                <a:solidFill>
                  <a:schemeClr val="tx1"/>
                </a:solidFill>
                <a:latin typeface="Tahoma" pitchFamily="34" charset="0"/>
                <a:ea typeface="ＭＳ Ｐゴシック" pitchFamily="34" charset="-128"/>
              </a:defRPr>
            </a:lvl1pPr>
            <a:lvl2pPr marL="785372" indent="-302066" eaLnBrk="0" hangingPunct="0">
              <a:defRPr sz="4700">
                <a:solidFill>
                  <a:schemeClr val="tx1"/>
                </a:solidFill>
                <a:latin typeface="Tahoma" pitchFamily="34" charset="0"/>
                <a:ea typeface="ＭＳ Ｐゴシック" pitchFamily="34" charset="-128"/>
              </a:defRPr>
            </a:lvl2pPr>
            <a:lvl3pPr marL="1208265" indent="-241653" eaLnBrk="0" hangingPunct="0">
              <a:defRPr sz="4700">
                <a:solidFill>
                  <a:schemeClr val="tx1"/>
                </a:solidFill>
                <a:latin typeface="Tahoma" pitchFamily="34" charset="0"/>
                <a:ea typeface="ＭＳ Ｐゴシック" pitchFamily="34" charset="-128"/>
              </a:defRPr>
            </a:lvl3pPr>
            <a:lvl4pPr marL="1691571" indent="-241653" eaLnBrk="0" hangingPunct="0">
              <a:defRPr sz="4700">
                <a:solidFill>
                  <a:schemeClr val="tx1"/>
                </a:solidFill>
                <a:latin typeface="Tahoma" pitchFamily="34" charset="0"/>
                <a:ea typeface="ＭＳ Ｐゴシック" pitchFamily="34" charset="-128"/>
              </a:defRPr>
            </a:lvl4pPr>
            <a:lvl5pPr marL="2174878" indent="-241653" eaLnBrk="0" hangingPunct="0">
              <a:defRPr sz="4700">
                <a:solidFill>
                  <a:schemeClr val="tx1"/>
                </a:solidFill>
                <a:latin typeface="Tahoma" pitchFamily="34" charset="0"/>
                <a:ea typeface="ＭＳ Ｐゴシック" pitchFamily="34" charset="-128"/>
              </a:defRPr>
            </a:lvl5pPr>
            <a:lvl6pPr marL="2658184"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6pPr>
            <a:lvl7pPr marL="3141490"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7pPr>
            <a:lvl8pPr marL="3624796"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8pPr>
            <a:lvl9pPr marL="4108102"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9pPr>
          </a:lstStyle>
          <a:p>
            <a:pPr eaLnBrk="1" hangingPunct="1"/>
            <a:fld id="{247DD2CF-64B4-475B-BEA1-11177BA654EE}" type="slidenum">
              <a:rPr lang="en-US" sz="1300">
                <a:latin typeface="Times New Roman" pitchFamily="18" charset="0"/>
              </a:rPr>
              <a:pPr eaLnBrk="1" hangingPunct="1"/>
              <a:t>34</a:t>
            </a:fld>
            <a:endParaRPr lang="en-US" sz="1300">
              <a:latin typeface="Times New Roman" pitchFamily="18" charset="0"/>
            </a:endParaRPr>
          </a:p>
        </p:txBody>
      </p:sp>
      <p:sp>
        <p:nvSpPr>
          <p:cNvPr id="67587" name="Rectangle 2"/>
          <p:cNvSpPr>
            <a:spLocks noGrp="1" noRot="1" noChangeAspect="1" noChangeArrowheads="1" noTextEdit="1"/>
          </p:cNvSpPr>
          <p:nvPr>
            <p:ph type="sldImg"/>
          </p:nvPr>
        </p:nvSpPr>
        <p:spPr>
          <a:xfrm>
            <a:off x="1258888" y="720725"/>
            <a:ext cx="4800600" cy="3600450"/>
          </a:xfrm>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700">
                <a:solidFill>
                  <a:schemeClr val="tx1"/>
                </a:solidFill>
                <a:latin typeface="Tahoma" pitchFamily="34" charset="0"/>
                <a:ea typeface="ＭＳ Ｐゴシック" pitchFamily="34" charset="-128"/>
              </a:defRPr>
            </a:lvl1pPr>
            <a:lvl2pPr marL="785372" indent="-302066" eaLnBrk="0" hangingPunct="0">
              <a:defRPr sz="4700">
                <a:solidFill>
                  <a:schemeClr val="tx1"/>
                </a:solidFill>
                <a:latin typeface="Tahoma" pitchFamily="34" charset="0"/>
                <a:ea typeface="ＭＳ Ｐゴシック" pitchFamily="34" charset="-128"/>
              </a:defRPr>
            </a:lvl2pPr>
            <a:lvl3pPr marL="1208265" indent="-241653" eaLnBrk="0" hangingPunct="0">
              <a:defRPr sz="4700">
                <a:solidFill>
                  <a:schemeClr val="tx1"/>
                </a:solidFill>
                <a:latin typeface="Tahoma" pitchFamily="34" charset="0"/>
                <a:ea typeface="ＭＳ Ｐゴシック" pitchFamily="34" charset="-128"/>
              </a:defRPr>
            </a:lvl3pPr>
            <a:lvl4pPr marL="1691571" indent="-241653" eaLnBrk="0" hangingPunct="0">
              <a:defRPr sz="4700">
                <a:solidFill>
                  <a:schemeClr val="tx1"/>
                </a:solidFill>
                <a:latin typeface="Tahoma" pitchFamily="34" charset="0"/>
                <a:ea typeface="ＭＳ Ｐゴシック" pitchFamily="34" charset="-128"/>
              </a:defRPr>
            </a:lvl4pPr>
            <a:lvl5pPr marL="2174878" indent="-241653" eaLnBrk="0" hangingPunct="0">
              <a:defRPr sz="4700">
                <a:solidFill>
                  <a:schemeClr val="tx1"/>
                </a:solidFill>
                <a:latin typeface="Tahoma" pitchFamily="34" charset="0"/>
                <a:ea typeface="ＭＳ Ｐゴシック" pitchFamily="34" charset="-128"/>
              </a:defRPr>
            </a:lvl5pPr>
            <a:lvl6pPr marL="2658184"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6pPr>
            <a:lvl7pPr marL="3141490"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7pPr>
            <a:lvl8pPr marL="3624796"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8pPr>
            <a:lvl9pPr marL="4108102"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9pPr>
          </a:lstStyle>
          <a:p>
            <a:pPr eaLnBrk="1" hangingPunct="1"/>
            <a:fld id="{AA91A4C9-D8B0-4176-AD94-4ED4783A0236}" type="slidenum">
              <a:rPr lang="en-US" sz="1300">
                <a:latin typeface="Times New Roman" pitchFamily="18" charset="0"/>
              </a:rPr>
              <a:pPr eaLnBrk="1" hangingPunct="1"/>
              <a:t>35</a:t>
            </a:fld>
            <a:endParaRPr lang="en-US" sz="1300">
              <a:latin typeface="Times New Roman" pitchFamily="18" charset="0"/>
            </a:endParaRPr>
          </a:p>
        </p:txBody>
      </p:sp>
      <p:sp>
        <p:nvSpPr>
          <p:cNvPr id="76803" name="Rectangle 2"/>
          <p:cNvSpPr>
            <a:spLocks noGrp="1" noRot="1" noChangeAspect="1" noChangeArrowheads="1" noTextEdit="1"/>
          </p:cNvSpPr>
          <p:nvPr>
            <p:ph type="sldImg"/>
          </p:nvPr>
        </p:nvSpPr>
        <p:spPr>
          <a:xfrm>
            <a:off x="1220894" y="720090"/>
            <a:ext cx="4876800" cy="3600450"/>
          </a:xfrm>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220894" y="720090"/>
            <a:ext cx="4876800" cy="3600450"/>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220894" y="720090"/>
            <a:ext cx="4876800" cy="3600450"/>
          </a:xfrm>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Experimental design with randomly selected sites – may not be ethical or feasible.</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700">
                <a:solidFill>
                  <a:schemeClr val="tx1"/>
                </a:solidFill>
                <a:latin typeface="Tahoma" pitchFamily="34" charset="0"/>
                <a:ea typeface="ＭＳ Ｐゴシック" pitchFamily="34" charset="-128"/>
              </a:defRPr>
            </a:lvl1pPr>
            <a:lvl2pPr marL="785372" indent="-302066" eaLnBrk="0" hangingPunct="0">
              <a:defRPr sz="4700">
                <a:solidFill>
                  <a:schemeClr val="tx1"/>
                </a:solidFill>
                <a:latin typeface="Tahoma" pitchFamily="34" charset="0"/>
                <a:ea typeface="ＭＳ Ｐゴシック" pitchFamily="34" charset="-128"/>
              </a:defRPr>
            </a:lvl2pPr>
            <a:lvl3pPr marL="1208265" indent="-241653" eaLnBrk="0" hangingPunct="0">
              <a:defRPr sz="4700">
                <a:solidFill>
                  <a:schemeClr val="tx1"/>
                </a:solidFill>
                <a:latin typeface="Tahoma" pitchFamily="34" charset="0"/>
                <a:ea typeface="ＭＳ Ｐゴシック" pitchFamily="34" charset="-128"/>
              </a:defRPr>
            </a:lvl3pPr>
            <a:lvl4pPr marL="1691571" indent="-241653" eaLnBrk="0" hangingPunct="0">
              <a:defRPr sz="4700">
                <a:solidFill>
                  <a:schemeClr val="tx1"/>
                </a:solidFill>
                <a:latin typeface="Tahoma" pitchFamily="34" charset="0"/>
                <a:ea typeface="ＭＳ Ｐゴシック" pitchFamily="34" charset="-128"/>
              </a:defRPr>
            </a:lvl4pPr>
            <a:lvl5pPr marL="2174878" indent="-241653" eaLnBrk="0" hangingPunct="0">
              <a:defRPr sz="4700">
                <a:solidFill>
                  <a:schemeClr val="tx1"/>
                </a:solidFill>
                <a:latin typeface="Tahoma" pitchFamily="34" charset="0"/>
                <a:ea typeface="ＭＳ Ｐゴシック" pitchFamily="34" charset="-128"/>
              </a:defRPr>
            </a:lvl5pPr>
            <a:lvl6pPr marL="2658184"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6pPr>
            <a:lvl7pPr marL="3141490"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7pPr>
            <a:lvl8pPr marL="3624796"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8pPr>
            <a:lvl9pPr marL="4108102"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9pPr>
          </a:lstStyle>
          <a:p>
            <a:pPr eaLnBrk="1" hangingPunct="1"/>
            <a:fld id="{73E70DE9-AE85-44C5-A58B-B764D1D72431}" type="slidenum">
              <a:rPr lang="en-US" sz="1300">
                <a:latin typeface="Times New Roman" pitchFamily="18" charset="0"/>
              </a:rPr>
              <a:pPr eaLnBrk="1" hangingPunct="1"/>
              <a:t>40</a:t>
            </a:fld>
            <a:endParaRPr lang="en-US" sz="130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Sites do not need to be randomly selected using comparison group approach (quasi-experimental design)</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700">
                <a:solidFill>
                  <a:schemeClr val="tx1"/>
                </a:solidFill>
                <a:latin typeface="Tahoma" pitchFamily="34" charset="0"/>
                <a:ea typeface="ＭＳ Ｐゴシック" pitchFamily="34" charset="-128"/>
              </a:defRPr>
            </a:lvl1pPr>
            <a:lvl2pPr marL="785372" indent="-302066" eaLnBrk="0" hangingPunct="0">
              <a:defRPr sz="4700">
                <a:solidFill>
                  <a:schemeClr val="tx1"/>
                </a:solidFill>
                <a:latin typeface="Tahoma" pitchFamily="34" charset="0"/>
                <a:ea typeface="ＭＳ Ｐゴシック" pitchFamily="34" charset="-128"/>
              </a:defRPr>
            </a:lvl2pPr>
            <a:lvl3pPr marL="1208265" indent="-241653" eaLnBrk="0" hangingPunct="0">
              <a:defRPr sz="4700">
                <a:solidFill>
                  <a:schemeClr val="tx1"/>
                </a:solidFill>
                <a:latin typeface="Tahoma" pitchFamily="34" charset="0"/>
                <a:ea typeface="ＭＳ Ｐゴシック" pitchFamily="34" charset="-128"/>
              </a:defRPr>
            </a:lvl3pPr>
            <a:lvl4pPr marL="1691571" indent="-241653" eaLnBrk="0" hangingPunct="0">
              <a:defRPr sz="4700">
                <a:solidFill>
                  <a:schemeClr val="tx1"/>
                </a:solidFill>
                <a:latin typeface="Tahoma" pitchFamily="34" charset="0"/>
                <a:ea typeface="ＭＳ Ｐゴシック" pitchFamily="34" charset="-128"/>
              </a:defRPr>
            </a:lvl4pPr>
            <a:lvl5pPr marL="2174878" indent="-241653" eaLnBrk="0" hangingPunct="0">
              <a:defRPr sz="4700">
                <a:solidFill>
                  <a:schemeClr val="tx1"/>
                </a:solidFill>
                <a:latin typeface="Tahoma" pitchFamily="34" charset="0"/>
                <a:ea typeface="ＭＳ Ｐゴシック" pitchFamily="34" charset="-128"/>
              </a:defRPr>
            </a:lvl5pPr>
            <a:lvl6pPr marL="2658184"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6pPr>
            <a:lvl7pPr marL="3141490"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7pPr>
            <a:lvl8pPr marL="3624796"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8pPr>
            <a:lvl9pPr marL="4108102"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9pPr>
          </a:lstStyle>
          <a:p>
            <a:pPr eaLnBrk="1" hangingPunct="1"/>
            <a:fld id="{623BF0C6-4EC8-42A2-BF90-62696917543C}" type="slidenum">
              <a:rPr lang="en-US" sz="1300">
                <a:latin typeface="Times New Roman" pitchFamily="18" charset="0"/>
              </a:rPr>
              <a:pPr eaLnBrk="1" hangingPunct="1"/>
              <a:t>41</a:t>
            </a:fld>
            <a:endParaRPr lang="en-US" sz="130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220894" y="720090"/>
            <a:ext cx="4876800" cy="3600450"/>
          </a:xfrm>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4400">
                <a:solidFill>
                  <a:schemeClr val="tx1"/>
                </a:solidFill>
                <a:latin typeface="Tahoma" pitchFamily="34" charset="0"/>
                <a:ea typeface="ＭＳ Ｐゴシック" pitchFamily="34" charset="-128"/>
              </a:defRPr>
            </a:lvl1pPr>
            <a:lvl2pPr marL="742950" indent="-285750" eaLnBrk="0" hangingPunct="0">
              <a:defRPr sz="4400">
                <a:solidFill>
                  <a:schemeClr val="tx1"/>
                </a:solidFill>
                <a:latin typeface="Tahoma" pitchFamily="34" charset="0"/>
                <a:ea typeface="ＭＳ Ｐゴシック" pitchFamily="34" charset="-128"/>
              </a:defRPr>
            </a:lvl2pPr>
            <a:lvl3pPr marL="1143000" indent="-228600" eaLnBrk="0" hangingPunct="0">
              <a:defRPr sz="4400">
                <a:solidFill>
                  <a:schemeClr val="tx1"/>
                </a:solidFill>
                <a:latin typeface="Tahoma" pitchFamily="34" charset="0"/>
                <a:ea typeface="ＭＳ Ｐゴシック" pitchFamily="34" charset="-128"/>
              </a:defRPr>
            </a:lvl3pPr>
            <a:lvl4pPr marL="1600200" indent="-228600" eaLnBrk="0" hangingPunct="0">
              <a:defRPr sz="4400">
                <a:solidFill>
                  <a:schemeClr val="tx1"/>
                </a:solidFill>
                <a:latin typeface="Tahoma" pitchFamily="34" charset="0"/>
                <a:ea typeface="ＭＳ Ｐゴシック" pitchFamily="34" charset="-128"/>
              </a:defRPr>
            </a:lvl4pPr>
            <a:lvl5pPr marL="2057400" indent="-228600" eaLnBrk="0" hangingPunct="0">
              <a:defRPr sz="4400">
                <a:solidFill>
                  <a:schemeClr val="tx1"/>
                </a:solidFill>
                <a:latin typeface="Tahoma" pitchFamily="34" charset="0"/>
                <a:ea typeface="ＭＳ Ｐゴシック" pitchFamily="34" charset="-128"/>
              </a:defRPr>
            </a:lvl5pPr>
            <a:lvl6pPr marL="25146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1AEBDC08-4E38-4A0E-B7AA-AD2543D6AAC0}" type="slidenum">
              <a:rPr lang="en-US" sz="1300">
                <a:latin typeface="Times New Roman" pitchFamily="18" charset="0"/>
              </a:rPr>
              <a:pPr eaLnBrk="1" hangingPunct="1"/>
              <a:t>43</a:t>
            </a:fld>
            <a:endParaRPr lang="en-US" sz="1300">
              <a:latin typeface="Times New Roman" pitchFamily="18" charset="0"/>
            </a:endParaRPr>
          </a:p>
        </p:txBody>
      </p:sp>
      <p:sp>
        <p:nvSpPr>
          <p:cNvPr id="82947" name="Rectangle 2"/>
          <p:cNvSpPr>
            <a:spLocks noGrp="1" noRot="1" noChangeAspect="1" noChangeArrowheads="1" noTextEdit="1"/>
          </p:cNvSpPr>
          <p:nvPr>
            <p:ph type="sldImg"/>
          </p:nvPr>
        </p:nvSpPr>
        <p:spPr>
          <a:xfrm>
            <a:off x="1220894" y="720090"/>
            <a:ext cx="4876800" cy="3600450"/>
          </a:xfrm>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220894" y="720090"/>
            <a:ext cx="4876800" cy="3600450"/>
          </a:xfrm>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258888" y="720725"/>
            <a:ext cx="4800600" cy="3600450"/>
          </a:xfrm>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4400">
                <a:solidFill>
                  <a:schemeClr val="tx1"/>
                </a:solidFill>
                <a:latin typeface="Tahoma" pitchFamily="34" charset="0"/>
                <a:ea typeface="ＭＳ Ｐゴシック" pitchFamily="34" charset="-128"/>
              </a:defRPr>
            </a:lvl1pPr>
            <a:lvl2pPr marL="742950" indent="-285750" eaLnBrk="0" hangingPunct="0">
              <a:defRPr sz="4400">
                <a:solidFill>
                  <a:schemeClr val="tx1"/>
                </a:solidFill>
                <a:latin typeface="Tahoma" pitchFamily="34" charset="0"/>
                <a:ea typeface="ＭＳ Ｐゴシック" pitchFamily="34" charset="-128"/>
              </a:defRPr>
            </a:lvl2pPr>
            <a:lvl3pPr marL="1143000" indent="-228600" eaLnBrk="0" hangingPunct="0">
              <a:defRPr sz="4400">
                <a:solidFill>
                  <a:schemeClr val="tx1"/>
                </a:solidFill>
                <a:latin typeface="Tahoma" pitchFamily="34" charset="0"/>
                <a:ea typeface="ＭＳ Ｐゴシック" pitchFamily="34" charset="-128"/>
              </a:defRPr>
            </a:lvl3pPr>
            <a:lvl4pPr marL="1600200" indent="-228600" eaLnBrk="0" hangingPunct="0">
              <a:defRPr sz="4400">
                <a:solidFill>
                  <a:schemeClr val="tx1"/>
                </a:solidFill>
                <a:latin typeface="Tahoma" pitchFamily="34" charset="0"/>
                <a:ea typeface="ＭＳ Ｐゴシック" pitchFamily="34" charset="-128"/>
              </a:defRPr>
            </a:lvl4pPr>
            <a:lvl5pPr marL="2057400" indent="-228600" eaLnBrk="0" hangingPunct="0">
              <a:defRPr sz="4400">
                <a:solidFill>
                  <a:schemeClr val="tx1"/>
                </a:solidFill>
                <a:latin typeface="Tahoma" pitchFamily="34" charset="0"/>
                <a:ea typeface="ＭＳ Ｐゴシック" pitchFamily="34" charset="-128"/>
              </a:defRPr>
            </a:lvl5pPr>
            <a:lvl6pPr marL="25146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D7BAE76E-6B8C-4782-B610-0C7B777DF05A}" type="slidenum">
              <a:rPr lang="en-US" sz="1300">
                <a:latin typeface="Times New Roman" pitchFamily="18" charset="0"/>
              </a:rPr>
              <a:pPr eaLnBrk="1" hangingPunct="1"/>
              <a:t>46</a:t>
            </a:fld>
            <a:endParaRPr lang="en-US" sz="1300">
              <a:latin typeface="Times New Roman" pitchFamily="18" charset="0"/>
            </a:endParaRPr>
          </a:p>
        </p:txBody>
      </p:sp>
      <p:sp>
        <p:nvSpPr>
          <p:cNvPr id="86019" name="Rectangle 2"/>
          <p:cNvSpPr>
            <a:spLocks noGrp="1" noRot="1" noChangeAspect="1" noChangeArrowheads="1" noTextEdit="1"/>
          </p:cNvSpPr>
          <p:nvPr>
            <p:ph type="sldImg"/>
          </p:nvPr>
        </p:nvSpPr>
        <p:spPr>
          <a:xfrm>
            <a:off x="1258888" y="720725"/>
            <a:ext cx="4800600" cy="3600450"/>
          </a:xfrm>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METHODS CRITERIA HAVE BEEN MODIFIED BY NICK AND CAROLINE – TAKING INTO ACCOUNT OLD PPT DEFINITIONS AND NEW DEFINITIONS UNDER WWF STANDARDS AND GUIDELINES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700">
                <a:solidFill>
                  <a:schemeClr val="tx1"/>
                </a:solidFill>
                <a:latin typeface="Tahoma" pitchFamily="34" charset="0"/>
                <a:ea typeface="ＭＳ Ｐゴシック" pitchFamily="34" charset="-128"/>
              </a:defRPr>
            </a:lvl1pPr>
            <a:lvl2pPr marL="785372" indent="-302066" eaLnBrk="0" hangingPunct="0">
              <a:defRPr sz="4700">
                <a:solidFill>
                  <a:schemeClr val="tx1"/>
                </a:solidFill>
                <a:latin typeface="Tahoma" pitchFamily="34" charset="0"/>
                <a:ea typeface="ＭＳ Ｐゴシック" pitchFamily="34" charset="-128"/>
              </a:defRPr>
            </a:lvl2pPr>
            <a:lvl3pPr marL="1208265" indent="-241653" eaLnBrk="0" hangingPunct="0">
              <a:defRPr sz="4700">
                <a:solidFill>
                  <a:schemeClr val="tx1"/>
                </a:solidFill>
                <a:latin typeface="Tahoma" pitchFamily="34" charset="0"/>
                <a:ea typeface="ＭＳ Ｐゴシック" pitchFamily="34" charset="-128"/>
              </a:defRPr>
            </a:lvl3pPr>
            <a:lvl4pPr marL="1691571" indent="-241653" eaLnBrk="0" hangingPunct="0">
              <a:defRPr sz="4700">
                <a:solidFill>
                  <a:schemeClr val="tx1"/>
                </a:solidFill>
                <a:latin typeface="Tahoma" pitchFamily="34" charset="0"/>
                <a:ea typeface="ＭＳ Ｐゴシック" pitchFamily="34" charset="-128"/>
              </a:defRPr>
            </a:lvl4pPr>
            <a:lvl5pPr marL="2174878" indent="-241653" eaLnBrk="0" hangingPunct="0">
              <a:defRPr sz="4700">
                <a:solidFill>
                  <a:schemeClr val="tx1"/>
                </a:solidFill>
                <a:latin typeface="Tahoma" pitchFamily="34" charset="0"/>
                <a:ea typeface="ＭＳ Ｐゴシック" pitchFamily="34" charset="-128"/>
              </a:defRPr>
            </a:lvl5pPr>
            <a:lvl6pPr marL="2658184"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6pPr>
            <a:lvl7pPr marL="3141490"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7pPr>
            <a:lvl8pPr marL="3624796"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8pPr>
            <a:lvl9pPr marL="4108102"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9pPr>
          </a:lstStyle>
          <a:p>
            <a:pPr eaLnBrk="1" hangingPunct="1"/>
            <a:fld id="{247DD2CF-64B4-475B-BEA1-11177BA654EE}" type="slidenum">
              <a:rPr lang="en-US" sz="1300">
                <a:latin typeface="Times New Roman" pitchFamily="18" charset="0"/>
              </a:rPr>
              <a:pPr eaLnBrk="1" hangingPunct="1"/>
              <a:t>47</a:t>
            </a:fld>
            <a:endParaRPr lang="en-US" sz="1300">
              <a:latin typeface="Times New Roman" pitchFamily="18" charset="0"/>
            </a:endParaRPr>
          </a:p>
        </p:txBody>
      </p:sp>
      <p:sp>
        <p:nvSpPr>
          <p:cNvPr id="67587" name="Rectangle 2"/>
          <p:cNvSpPr>
            <a:spLocks noGrp="1" noRot="1" noChangeAspect="1" noChangeArrowheads="1" noTextEdit="1"/>
          </p:cNvSpPr>
          <p:nvPr>
            <p:ph type="sldImg"/>
          </p:nvPr>
        </p:nvSpPr>
        <p:spPr>
          <a:xfrm>
            <a:off x="1258888" y="720725"/>
            <a:ext cx="4800600" cy="3600450"/>
          </a:xfrm>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700">
                <a:solidFill>
                  <a:schemeClr val="tx1"/>
                </a:solidFill>
                <a:latin typeface="Tahoma" pitchFamily="34" charset="0"/>
                <a:ea typeface="ＭＳ Ｐゴシック" pitchFamily="34" charset="-128"/>
              </a:defRPr>
            </a:lvl1pPr>
            <a:lvl2pPr marL="785372" indent="-302066" eaLnBrk="0" hangingPunct="0">
              <a:defRPr sz="4700">
                <a:solidFill>
                  <a:schemeClr val="tx1"/>
                </a:solidFill>
                <a:latin typeface="Tahoma" pitchFamily="34" charset="0"/>
                <a:ea typeface="ＭＳ Ｐゴシック" pitchFamily="34" charset="-128"/>
              </a:defRPr>
            </a:lvl2pPr>
            <a:lvl3pPr marL="1208265" indent="-241653" eaLnBrk="0" hangingPunct="0">
              <a:defRPr sz="4700">
                <a:solidFill>
                  <a:schemeClr val="tx1"/>
                </a:solidFill>
                <a:latin typeface="Tahoma" pitchFamily="34" charset="0"/>
                <a:ea typeface="ＭＳ Ｐゴシック" pitchFamily="34" charset="-128"/>
              </a:defRPr>
            </a:lvl3pPr>
            <a:lvl4pPr marL="1691571" indent="-241653" eaLnBrk="0" hangingPunct="0">
              <a:defRPr sz="4700">
                <a:solidFill>
                  <a:schemeClr val="tx1"/>
                </a:solidFill>
                <a:latin typeface="Tahoma" pitchFamily="34" charset="0"/>
                <a:ea typeface="ＭＳ Ｐゴシック" pitchFamily="34" charset="-128"/>
              </a:defRPr>
            </a:lvl4pPr>
            <a:lvl5pPr marL="2174878" indent="-241653" eaLnBrk="0" hangingPunct="0">
              <a:defRPr sz="4700">
                <a:solidFill>
                  <a:schemeClr val="tx1"/>
                </a:solidFill>
                <a:latin typeface="Tahoma" pitchFamily="34" charset="0"/>
                <a:ea typeface="ＭＳ Ｐゴシック" pitchFamily="34" charset="-128"/>
              </a:defRPr>
            </a:lvl5pPr>
            <a:lvl6pPr marL="2658184"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6pPr>
            <a:lvl7pPr marL="3141490"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7pPr>
            <a:lvl8pPr marL="3624796"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8pPr>
            <a:lvl9pPr marL="4108102"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9pPr>
          </a:lstStyle>
          <a:p>
            <a:pPr eaLnBrk="1" hangingPunct="1"/>
            <a:fld id="{247DD2CF-64B4-475B-BEA1-11177BA654EE}" type="slidenum">
              <a:rPr lang="en-US" sz="1300">
                <a:latin typeface="Times New Roman" pitchFamily="18" charset="0"/>
              </a:rPr>
              <a:pPr eaLnBrk="1" hangingPunct="1"/>
              <a:t>48</a:t>
            </a:fld>
            <a:endParaRPr lang="en-US" sz="1300">
              <a:latin typeface="Times New Roman" pitchFamily="18" charset="0"/>
            </a:endParaRPr>
          </a:p>
        </p:txBody>
      </p:sp>
      <p:sp>
        <p:nvSpPr>
          <p:cNvPr id="67587" name="Rectangle 2"/>
          <p:cNvSpPr>
            <a:spLocks noGrp="1" noRot="1" noChangeAspect="1" noChangeArrowheads="1" noTextEdit="1"/>
          </p:cNvSpPr>
          <p:nvPr>
            <p:ph type="sldImg"/>
          </p:nvPr>
        </p:nvSpPr>
        <p:spPr>
          <a:xfrm>
            <a:off x="1258888" y="720725"/>
            <a:ext cx="4800600" cy="3600450"/>
          </a:xfrm>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4400">
                <a:solidFill>
                  <a:schemeClr val="tx1"/>
                </a:solidFill>
                <a:latin typeface="Tahoma" pitchFamily="34" charset="0"/>
                <a:ea typeface="ＭＳ Ｐゴシック" pitchFamily="34" charset="-128"/>
              </a:defRPr>
            </a:lvl1pPr>
            <a:lvl2pPr marL="742950" indent="-285750" eaLnBrk="0" hangingPunct="0">
              <a:defRPr sz="4400">
                <a:solidFill>
                  <a:schemeClr val="tx1"/>
                </a:solidFill>
                <a:latin typeface="Tahoma" pitchFamily="34" charset="0"/>
                <a:ea typeface="ＭＳ Ｐゴシック" pitchFamily="34" charset="-128"/>
              </a:defRPr>
            </a:lvl2pPr>
            <a:lvl3pPr marL="1143000" indent="-228600" eaLnBrk="0" hangingPunct="0">
              <a:defRPr sz="4400">
                <a:solidFill>
                  <a:schemeClr val="tx1"/>
                </a:solidFill>
                <a:latin typeface="Tahoma" pitchFamily="34" charset="0"/>
                <a:ea typeface="ＭＳ Ｐゴシック" pitchFamily="34" charset="-128"/>
              </a:defRPr>
            </a:lvl3pPr>
            <a:lvl4pPr marL="1600200" indent="-228600" eaLnBrk="0" hangingPunct="0">
              <a:defRPr sz="4400">
                <a:solidFill>
                  <a:schemeClr val="tx1"/>
                </a:solidFill>
                <a:latin typeface="Tahoma" pitchFamily="34" charset="0"/>
                <a:ea typeface="ＭＳ Ｐゴシック" pitchFamily="34" charset="-128"/>
              </a:defRPr>
            </a:lvl4pPr>
            <a:lvl5pPr marL="2057400" indent="-228600" eaLnBrk="0" hangingPunct="0">
              <a:defRPr sz="4400">
                <a:solidFill>
                  <a:schemeClr val="tx1"/>
                </a:solidFill>
                <a:latin typeface="Tahoma" pitchFamily="34" charset="0"/>
                <a:ea typeface="ＭＳ Ｐゴシック" pitchFamily="34" charset="-128"/>
              </a:defRPr>
            </a:lvl5pPr>
            <a:lvl6pPr marL="25146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6E025F40-9D9A-41FF-BF6D-921E9E9BD0EF}" type="slidenum">
              <a:rPr lang="en-US" sz="1300">
                <a:latin typeface="Times New Roman" pitchFamily="18" charset="0"/>
              </a:rPr>
              <a:pPr eaLnBrk="1" hangingPunct="1"/>
              <a:t>50</a:t>
            </a:fld>
            <a:endParaRPr lang="en-US" sz="1300">
              <a:latin typeface="Times New Roman" pitchFamily="18" charset="0"/>
            </a:endParaRPr>
          </a:p>
        </p:txBody>
      </p:sp>
      <p:sp>
        <p:nvSpPr>
          <p:cNvPr id="90115" name="Rectangle 2"/>
          <p:cNvSpPr>
            <a:spLocks noGrp="1" noRot="1" noChangeAspect="1" noChangeArrowheads="1" noTextEdit="1"/>
          </p:cNvSpPr>
          <p:nvPr>
            <p:ph type="sldImg"/>
          </p:nvPr>
        </p:nvSpPr>
        <p:spPr>
          <a:xfrm>
            <a:off x="1220894" y="720090"/>
            <a:ext cx="4876800" cy="3600450"/>
          </a:xfrm>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700">
                <a:solidFill>
                  <a:schemeClr val="tx1"/>
                </a:solidFill>
                <a:latin typeface="Tahoma" pitchFamily="34" charset="0"/>
                <a:ea typeface="ＭＳ Ｐゴシック" pitchFamily="34" charset="-128"/>
              </a:defRPr>
            </a:lvl1pPr>
            <a:lvl2pPr marL="785372" indent="-302066" eaLnBrk="0" hangingPunct="0">
              <a:defRPr sz="4700">
                <a:solidFill>
                  <a:schemeClr val="tx1"/>
                </a:solidFill>
                <a:latin typeface="Tahoma" pitchFamily="34" charset="0"/>
                <a:ea typeface="ＭＳ Ｐゴシック" pitchFamily="34" charset="-128"/>
              </a:defRPr>
            </a:lvl2pPr>
            <a:lvl3pPr marL="1208265" indent="-241653" eaLnBrk="0" hangingPunct="0">
              <a:defRPr sz="4700">
                <a:solidFill>
                  <a:schemeClr val="tx1"/>
                </a:solidFill>
                <a:latin typeface="Tahoma" pitchFamily="34" charset="0"/>
                <a:ea typeface="ＭＳ Ｐゴシック" pitchFamily="34" charset="-128"/>
              </a:defRPr>
            </a:lvl3pPr>
            <a:lvl4pPr marL="1691571" indent="-241653" eaLnBrk="0" hangingPunct="0">
              <a:defRPr sz="4700">
                <a:solidFill>
                  <a:schemeClr val="tx1"/>
                </a:solidFill>
                <a:latin typeface="Tahoma" pitchFamily="34" charset="0"/>
                <a:ea typeface="ＭＳ Ｐゴシック" pitchFamily="34" charset="-128"/>
              </a:defRPr>
            </a:lvl4pPr>
            <a:lvl5pPr marL="2174878" indent="-241653" eaLnBrk="0" hangingPunct="0">
              <a:defRPr sz="4700">
                <a:solidFill>
                  <a:schemeClr val="tx1"/>
                </a:solidFill>
                <a:latin typeface="Tahoma" pitchFamily="34" charset="0"/>
                <a:ea typeface="ＭＳ Ｐゴシック" pitchFamily="34" charset="-128"/>
              </a:defRPr>
            </a:lvl5pPr>
            <a:lvl6pPr marL="2658184"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6pPr>
            <a:lvl7pPr marL="3141490"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7pPr>
            <a:lvl8pPr marL="3624796"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8pPr>
            <a:lvl9pPr marL="4108102"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9pPr>
          </a:lstStyle>
          <a:p>
            <a:pPr eaLnBrk="1" hangingPunct="1"/>
            <a:fld id="{963FEB07-F084-4AD9-96C9-90F858ED960C}" type="slidenum">
              <a:rPr lang="en-US" sz="1300">
                <a:latin typeface="Times New Roman" pitchFamily="18" charset="0"/>
              </a:rPr>
              <a:pPr eaLnBrk="1" hangingPunct="1"/>
              <a:t>51</a:t>
            </a:fld>
            <a:endParaRPr lang="en-US" sz="1300">
              <a:latin typeface="Times New Roman"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700">
                <a:solidFill>
                  <a:schemeClr val="tx1"/>
                </a:solidFill>
                <a:latin typeface="Tahoma" pitchFamily="34" charset="0"/>
                <a:ea typeface="ＭＳ Ｐゴシック" pitchFamily="34" charset="-128"/>
              </a:defRPr>
            </a:lvl1pPr>
            <a:lvl2pPr marL="785372" indent="-302066" eaLnBrk="0" hangingPunct="0">
              <a:defRPr sz="4700">
                <a:solidFill>
                  <a:schemeClr val="tx1"/>
                </a:solidFill>
                <a:latin typeface="Tahoma" pitchFamily="34" charset="0"/>
                <a:ea typeface="ＭＳ Ｐゴシック" pitchFamily="34" charset="-128"/>
              </a:defRPr>
            </a:lvl2pPr>
            <a:lvl3pPr marL="1208265" indent="-241653" eaLnBrk="0" hangingPunct="0">
              <a:defRPr sz="4700">
                <a:solidFill>
                  <a:schemeClr val="tx1"/>
                </a:solidFill>
                <a:latin typeface="Tahoma" pitchFamily="34" charset="0"/>
                <a:ea typeface="ＭＳ Ｐゴシック" pitchFamily="34" charset="-128"/>
              </a:defRPr>
            </a:lvl3pPr>
            <a:lvl4pPr marL="1691571" indent="-241653" eaLnBrk="0" hangingPunct="0">
              <a:defRPr sz="4700">
                <a:solidFill>
                  <a:schemeClr val="tx1"/>
                </a:solidFill>
                <a:latin typeface="Tahoma" pitchFamily="34" charset="0"/>
                <a:ea typeface="ＭＳ Ｐゴシック" pitchFamily="34" charset="-128"/>
              </a:defRPr>
            </a:lvl4pPr>
            <a:lvl5pPr marL="2174878" indent="-241653" eaLnBrk="0" hangingPunct="0">
              <a:defRPr sz="4700">
                <a:solidFill>
                  <a:schemeClr val="tx1"/>
                </a:solidFill>
                <a:latin typeface="Tahoma" pitchFamily="34" charset="0"/>
                <a:ea typeface="ＭＳ Ｐゴシック" pitchFamily="34" charset="-128"/>
              </a:defRPr>
            </a:lvl5pPr>
            <a:lvl6pPr marL="2658184"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6pPr>
            <a:lvl7pPr marL="3141490"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7pPr>
            <a:lvl8pPr marL="3624796"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8pPr>
            <a:lvl9pPr marL="4108102"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9pPr>
          </a:lstStyle>
          <a:p>
            <a:pPr eaLnBrk="1" hangingPunct="1"/>
            <a:fld id="{72BB28C8-ACD4-4D6B-A694-9D9CED805DCF}" type="slidenum">
              <a:rPr lang="en-US" sz="1300">
                <a:latin typeface="Times New Roman" pitchFamily="18" charset="0"/>
              </a:rPr>
              <a:pPr eaLnBrk="1" hangingPunct="1"/>
              <a:t>52</a:t>
            </a:fld>
            <a:endParaRPr lang="en-US" sz="1300">
              <a:latin typeface="Times New Roman" pitchFamily="18" charset="0"/>
            </a:endParaRPr>
          </a:p>
        </p:txBody>
      </p:sp>
      <p:sp>
        <p:nvSpPr>
          <p:cNvPr id="92163" name="Rectangle 2"/>
          <p:cNvSpPr>
            <a:spLocks noGrp="1" noRot="1" noChangeAspect="1" noChangeArrowheads="1" noTextEdit="1"/>
          </p:cNvSpPr>
          <p:nvPr>
            <p:ph type="sldImg"/>
          </p:nvPr>
        </p:nvSpPr>
        <p:spPr>
          <a:xfrm>
            <a:off x="1258888" y="720725"/>
            <a:ext cx="4800600" cy="3600450"/>
          </a:xfrm>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z="170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700">
                <a:solidFill>
                  <a:schemeClr val="tx1"/>
                </a:solidFill>
                <a:latin typeface="Tahoma" pitchFamily="34" charset="0"/>
                <a:ea typeface="ＭＳ Ｐゴシック" pitchFamily="34" charset="-128"/>
              </a:defRPr>
            </a:lvl1pPr>
            <a:lvl2pPr marL="785372" indent="-302066" eaLnBrk="0" hangingPunct="0">
              <a:defRPr sz="4700">
                <a:solidFill>
                  <a:schemeClr val="tx1"/>
                </a:solidFill>
                <a:latin typeface="Tahoma" pitchFamily="34" charset="0"/>
                <a:ea typeface="ＭＳ Ｐゴシック" pitchFamily="34" charset="-128"/>
              </a:defRPr>
            </a:lvl2pPr>
            <a:lvl3pPr marL="1208265" indent="-241653" eaLnBrk="0" hangingPunct="0">
              <a:defRPr sz="4700">
                <a:solidFill>
                  <a:schemeClr val="tx1"/>
                </a:solidFill>
                <a:latin typeface="Tahoma" pitchFamily="34" charset="0"/>
                <a:ea typeface="ＭＳ Ｐゴシック" pitchFamily="34" charset="-128"/>
              </a:defRPr>
            </a:lvl3pPr>
            <a:lvl4pPr marL="1691571" indent="-241653" eaLnBrk="0" hangingPunct="0">
              <a:defRPr sz="4700">
                <a:solidFill>
                  <a:schemeClr val="tx1"/>
                </a:solidFill>
                <a:latin typeface="Tahoma" pitchFamily="34" charset="0"/>
                <a:ea typeface="ＭＳ Ｐゴシック" pitchFamily="34" charset="-128"/>
              </a:defRPr>
            </a:lvl4pPr>
            <a:lvl5pPr marL="2174878" indent="-241653" eaLnBrk="0" hangingPunct="0">
              <a:defRPr sz="4700">
                <a:solidFill>
                  <a:schemeClr val="tx1"/>
                </a:solidFill>
                <a:latin typeface="Tahoma" pitchFamily="34" charset="0"/>
                <a:ea typeface="ＭＳ Ｐゴシック" pitchFamily="34" charset="-128"/>
              </a:defRPr>
            </a:lvl5pPr>
            <a:lvl6pPr marL="2658184"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6pPr>
            <a:lvl7pPr marL="3141490"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7pPr>
            <a:lvl8pPr marL="3624796"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8pPr>
            <a:lvl9pPr marL="4108102"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9pPr>
          </a:lstStyle>
          <a:p>
            <a:pPr eaLnBrk="1" hangingPunct="1"/>
            <a:fld id="{17681E30-C219-4537-94C2-A7E3A5EBA770}" type="slidenum">
              <a:rPr lang="en-US" sz="1300">
                <a:latin typeface="Times New Roman" pitchFamily="18" charset="0"/>
              </a:rPr>
              <a:pPr eaLnBrk="1" hangingPunct="1"/>
              <a:t>53</a:t>
            </a:fld>
            <a:endParaRPr lang="en-US" sz="1300">
              <a:latin typeface="Times New Roman" pitchFamily="18" charset="0"/>
            </a:endParaRPr>
          </a:p>
        </p:txBody>
      </p:sp>
      <p:sp>
        <p:nvSpPr>
          <p:cNvPr id="93187" name="Rectangle 2"/>
          <p:cNvSpPr>
            <a:spLocks noGrp="1" noRot="1" noChangeAspect="1" noChangeArrowheads="1" noTextEdit="1"/>
          </p:cNvSpPr>
          <p:nvPr>
            <p:ph type="sldImg"/>
          </p:nvPr>
        </p:nvSpPr>
        <p:spPr>
          <a:xfrm>
            <a:off x="1258888" y="720725"/>
            <a:ext cx="4800600" cy="3600450"/>
          </a:xfrm>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a:p>
            <a:pPr eaLnBrk="1" hangingPunct="1"/>
            <a:endParaRPr lang="en-GB" smtClean="0"/>
          </a:p>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700">
                <a:solidFill>
                  <a:schemeClr val="tx1"/>
                </a:solidFill>
                <a:latin typeface="Tahoma" pitchFamily="34" charset="0"/>
                <a:ea typeface="ＭＳ Ｐゴシック" pitchFamily="34" charset="-128"/>
              </a:defRPr>
            </a:lvl1pPr>
            <a:lvl2pPr marL="785372" indent="-302066" eaLnBrk="0" hangingPunct="0">
              <a:defRPr sz="4700">
                <a:solidFill>
                  <a:schemeClr val="tx1"/>
                </a:solidFill>
                <a:latin typeface="Tahoma" pitchFamily="34" charset="0"/>
                <a:ea typeface="ＭＳ Ｐゴシック" pitchFamily="34" charset="-128"/>
              </a:defRPr>
            </a:lvl2pPr>
            <a:lvl3pPr marL="1208265" indent="-241653" eaLnBrk="0" hangingPunct="0">
              <a:defRPr sz="4700">
                <a:solidFill>
                  <a:schemeClr val="tx1"/>
                </a:solidFill>
                <a:latin typeface="Tahoma" pitchFamily="34" charset="0"/>
                <a:ea typeface="ＭＳ Ｐゴシック" pitchFamily="34" charset="-128"/>
              </a:defRPr>
            </a:lvl3pPr>
            <a:lvl4pPr marL="1691571" indent="-241653" eaLnBrk="0" hangingPunct="0">
              <a:defRPr sz="4700">
                <a:solidFill>
                  <a:schemeClr val="tx1"/>
                </a:solidFill>
                <a:latin typeface="Tahoma" pitchFamily="34" charset="0"/>
                <a:ea typeface="ＭＳ Ｐゴシック" pitchFamily="34" charset="-128"/>
              </a:defRPr>
            </a:lvl4pPr>
            <a:lvl5pPr marL="2174878" indent="-241653" eaLnBrk="0" hangingPunct="0">
              <a:defRPr sz="4700">
                <a:solidFill>
                  <a:schemeClr val="tx1"/>
                </a:solidFill>
                <a:latin typeface="Tahoma" pitchFamily="34" charset="0"/>
                <a:ea typeface="ＭＳ Ｐゴシック" pitchFamily="34" charset="-128"/>
              </a:defRPr>
            </a:lvl5pPr>
            <a:lvl6pPr marL="2658184"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6pPr>
            <a:lvl7pPr marL="3141490"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7pPr>
            <a:lvl8pPr marL="3624796"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8pPr>
            <a:lvl9pPr marL="4108102"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9pPr>
          </a:lstStyle>
          <a:p>
            <a:pPr eaLnBrk="1" hangingPunct="1"/>
            <a:fld id="{4618EC72-640F-4296-BCB3-D45686DFE86D}" type="slidenum">
              <a:rPr lang="en-US" sz="1300">
                <a:latin typeface="Times New Roman" pitchFamily="18" charset="0"/>
              </a:rPr>
              <a:pPr eaLnBrk="1" hangingPunct="1"/>
              <a:t>54</a:t>
            </a:fld>
            <a:endParaRPr lang="en-US" sz="1300">
              <a:latin typeface="Times New Roman"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a:ln/>
        </p:spPr>
      </p:sp>
      <p:sp>
        <p:nvSpPr>
          <p:cNvPr id="143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endParaRPr>
          </a:p>
        </p:txBody>
      </p:sp>
      <p:sp>
        <p:nvSpPr>
          <p:cNvPr id="143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15" eaLnBrk="0" hangingPunct="0">
              <a:defRPr sz="4400">
                <a:solidFill>
                  <a:schemeClr val="tx1"/>
                </a:solidFill>
                <a:latin typeface="Tahoma" charset="0"/>
                <a:ea typeface="ＭＳ Ｐゴシック" charset="0"/>
                <a:cs typeface="ＭＳ Ｐゴシック" charset="0"/>
              </a:defRPr>
            </a:lvl1pPr>
            <a:lvl2pPr marL="742817" indent="-285699" defTabSz="966615" eaLnBrk="0" hangingPunct="0">
              <a:defRPr sz="4400">
                <a:solidFill>
                  <a:schemeClr val="tx1"/>
                </a:solidFill>
                <a:latin typeface="Tahoma" charset="0"/>
                <a:ea typeface="ＭＳ Ｐゴシック" charset="0"/>
              </a:defRPr>
            </a:lvl2pPr>
            <a:lvl3pPr marL="1142796" indent="-228560" defTabSz="966615" eaLnBrk="0" hangingPunct="0">
              <a:defRPr sz="4400">
                <a:solidFill>
                  <a:schemeClr val="tx1"/>
                </a:solidFill>
                <a:latin typeface="Tahoma" charset="0"/>
                <a:ea typeface="ＭＳ Ｐゴシック" charset="0"/>
              </a:defRPr>
            </a:lvl3pPr>
            <a:lvl4pPr marL="1599915" indent="-228560" defTabSz="966615" eaLnBrk="0" hangingPunct="0">
              <a:defRPr sz="4400">
                <a:solidFill>
                  <a:schemeClr val="tx1"/>
                </a:solidFill>
                <a:latin typeface="Tahoma" charset="0"/>
                <a:ea typeface="ＭＳ Ｐゴシック" charset="0"/>
              </a:defRPr>
            </a:lvl4pPr>
            <a:lvl5pPr marL="2057034" indent="-228560" defTabSz="966615" eaLnBrk="0" hangingPunct="0">
              <a:defRPr sz="4400">
                <a:solidFill>
                  <a:schemeClr val="tx1"/>
                </a:solidFill>
                <a:latin typeface="Tahoma" charset="0"/>
                <a:ea typeface="ＭＳ Ｐゴシック" charset="0"/>
              </a:defRPr>
            </a:lvl5pPr>
            <a:lvl6pPr marL="2514152" indent="-228560" algn="r" defTabSz="966615" eaLnBrk="0" fontAlgn="base" hangingPunct="0">
              <a:spcBef>
                <a:spcPct val="0"/>
              </a:spcBef>
              <a:spcAft>
                <a:spcPct val="0"/>
              </a:spcAft>
              <a:defRPr sz="4400">
                <a:solidFill>
                  <a:schemeClr val="tx1"/>
                </a:solidFill>
                <a:latin typeface="Tahoma" charset="0"/>
                <a:ea typeface="ＭＳ Ｐゴシック" charset="0"/>
              </a:defRPr>
            </a:lvl6pPr>
            <a:lvl7pPr marL="2971271" indent="-228560" algn="r" defTabSz="966615" eaLnBrk="0" fontAlgn="base" hangingPunct="0">
              <a:spcBef>
                <a:spcPct val="0"/>
              </a:spcBef>
              <a:spcAft>
                <a:spcPct val="0"/>
              </a:spcAft>
              <a:defRPr sz="4400">
                <a:solidFill>
                  <a:schemeClr val="tx1"/>
                </a:solidFill>
                <a:latin typeface="Tahoma" charset="0"/>
                <a:ea typeface="ＭＳ Ｐゴシック" charset="0"/>
              </a:defRPr>
            </a:lvl7pPr>
            <a:lvl8pPr marL="3428389" indent="-228560" algn="r" defTabSz="966615" eaLnBrk="0" fontAlgn="base" hangingPunct="0">
              <a:spcBef>
                <a:spcPct val="0"/>
              </a:spcBef>
              <a:spcAft>
                <a:spcPct val="0"/>
              </a:spcAft>
              <a:defRPr sz="4400">
                <a:solidFill>
                  <a:schemeClr val="tx1"/>
                </a:solidFill>
                <a:latin typeface="Tahoma" charset="0"/>
                <a:ea typeface="ＭＳ Ｐゴシック" charset="0"/>
              </a:defRPr>
            </a:lvl8pPr>
            <a:lvl9pPr marL="3885507" indent="-228560" algn="r" defTabSz="966615" eaLnBrk="0" fontAlgn="base" hangingPunct="0">
              <a:spcBef>
                <a:spcPct val="0"/>
              </a:spcBef>
              <a:spcAft>
                <a:spcPct val="0"/>
              </a:spcAft>
              <a:defRPr sz="4400">
                <a:solidFill>
                  <a:schemeClr val="tx1"/>
                </a:solidFill>
                <a:latin typeface="Tahoma" charset="0"/>
                <a:ea typeface="ＭＳ Ｐゴシック" charset="0"/>
              </a:defRPr>
            </a:lvl9pPr>
          </a:lstStyle>
          <a:p>
            <a:pPr eaLnBrk="1" hangingPunct="1"/>
            <a:fld id="{B2E50B2B-10A9-3540-98BF-0ECBEF9E7CAB}" type="slidenum">
              <a:rPr lang="en-US" sz="1300">
                <a:latin typeface="Times New Roman" charset="0"/>
              </a:rPr>
              <a:pPr eaLnBrk="1" hangingPunct="1"/>
              <a:t>55</a:t>
            </a:fld>
            <a:endParaRPr lang="en-US" sz="1300">
              <a:latin typeface="Times New Roman"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4400">
                <a:solidFill>
                  <a:schemeClr val="tx1"/>
                </a:solidFill>
                <a:latin typeface="Tahoma" pitchFamily="34" charset="0"/>
                <a:ea typeface="ＭＳ Ｐゴシック" pitchFamily="34" charset="-128"/>
              </a:defRPr>
            </a:lvl1pPr>
            <a:lvl2pPr marL="742950" indent="-285750" defTabSz="966788" eaLnBrk="0" hangingPunct="0">
              <a:defRPr sz="4400">
                <a:solidFill>
                  <a:schemeClr val="tx1"/>
                </a:solidFill>
                <a:latin typeface="Tahoma" pitchFamily="34" charset="0"/>
                <a:ea typeface="ＭＳ Ｐゴシック" pitchFamily="34" charset="-128"/>
              </a:defRPr>
            </a:lvl2pPr>
            <a:lvl3pPr marL="1143000" indent="-228600" defTabSz="966788" eaLnBrk="0" hangingPunct="0">
              <a:defRPr sz="4400">
                <a:solidFill>
                  <a:schemeClr val="tx1"/>
                </a:solidFill>
                <a:latin typeface="Tahoma" pitchFamily="34" charset="0"/>
                <a:ea typeface="ＭＳ Ｐゴシック" pitchFamily="34" charset="-128"/>
              </a:defRPr>
            </a:lvl3pPr>
            <a:lvl4pPr marL="1600200" indent="-228600" defTabSz="966788" eaLnBrk="0" hangingPunct="0">
              <a:defRPr sz="4400">
                <a:solidFill>
                  <a:schemeClr val="tx1"/>
                </a:solidFill>
                <a:latin typeface="Tahoma" pitchFamily="34" charset="0"/>
                <a:ea typeface="ＭＳ Ｐゴシック" pitchFamily="34" charset="-128"/>
              </a:defRPr>
            </a:lvl4pPr>
            <a:lvl5pPr marL="2057400" indent="-228600" defTabSz="966788" eaLnBrk="0" hangingPunct="0">
              <a:defRPr sz="4400">
                <a:solidFill>
                  <a:schemeClr val="tx1"/>
                </a:solidFill>
                <a:latin typeface="Tahoma" pitchFamily="34" charset="0"/>
                <a:ea typeface="ＭＳ Ｐゴシック" pitchFamily="34" charset="-128"/>
              </a:defRPr>
            </a:lvl5pPr>
            <a:lvl6pPr marL="25146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FABD2C83-BCCF-48CF-8B68-3EF8C5C5FD03}" type="slidenum">
              <a:rPr lang="en-US" sz="1300">
                <a:latin typeface="Times New Roman" pitchFamily="18" charset="0"/>
              </a:rPr>
              <a:pPr eaLnBrk="1" hangingPunct="1"/>
              <a:t>56</a:t>
            </a:fld>
            <a:endParaRPr lang="en-US" sz="1300">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700">
                <a:solidFill>
                  <a:schemeClr val="tx1"/>
                </a:solidFill>
                <a:latin typeface="Tahoma" pitchFamily="34" charset="0"/>
                <a:ea typeface="ＭＳ Ｐゴシック" pitchFamily="34" charset="-128"/>
              </a:defRPr>
            </a:lvl1pPr>
            <a:lvl2pPr marL="785372" indent="-302066" eaLnBrk="0" hangingPunct="0">
              <a:defRPr sz="4700">
                <a:solidFill>
                  <a:schemeClr val="tx1"/>
                </a:solidFill>
                <a:latin typeface="Tahoma" pitchFamily="34" charset="0"/>
                <a:ea typeface="ＭＳ Ｐゴシック" pitchFamily="34" charset="-128"/>
              </a:defRPr>
            </a:lvl2pPr>
            <a:lvl3pPr marL="1208265" indent="-241653" eaLnBrk="0" hangingPunct="0">
              <a:defRPr sz="4700">
                <a:solidFill>
                  <a:schemeClr val="tx1"/>
                </a:solidFill>
                <a:latin typeface="Tahoma" pitchFamily="34" charset="0"/>
                <a:ea typeface="ＭＳ Ｐゴシック" pitchFamily="34" charset="-128"/>
              </a:defRPr>
            </a:lvl3pPr>
            <a:lvl4pPr marL="1691571" indent="-241653" eaLnBrk="0" hangingPunct="0">
              <a:defRPr sz="4700">
                <a:solidFill>
                  <a:schemeClr val="tx1"/>
                </a:solidFill>
                <a:latin typeface="Tahoma" pitchFamily="34" charset="0"/>
                <a:ea typeface="ＭＳ Ｐゴシック" pitchFamily="34" charset="-128"/>
              </a:defRPr>
            </a:lvl4pPr>
            <a:lvl5pPr marL="2174878" indent="-241653" eaLnBrk="0" hangingPunct="0">
              <a:defRPr sz="4700">
                <a:solidFill>
                  <a:schemeClr val="tx1"/>
                </a:solidFill>
                <a:latin typeface="Tahoma" pitchFamily="34" charset="0"/>
                <a:ea typeface="ＭＳ Ｐゴシック" pitchFamily="34" charset="-128"/>
              </a:defRPr>
            </a:lvl5pPr>
            <a:lvl6pPr marL="2658184"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6pPr>
            <a:lvl7pPr marL="3141490"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7pPr>
            <a:lvl8pPr marL="3624796"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8pPr>
            <a:lvl9pPr marL="4108102" indent="-241653" algn="r" eaLnBrk="0" fontAlgn="base" hangingPunct="0">
              <a:spcBef>
                <a:spcPct val="0"/>
              </a:spcBef>
              <a:spcAft>
                <a:spcPct val="0"/>
              </a:spcAft>
              <a:defRPr sz="4700">
                <a:solidFill>
                  <a:schemeClr val="tx1"/>
                </a:solidFill>
                <a:latin typeface="Tahoma" pitchFamily="34" charset="0"/>
                <a:ea typeface="ＭＳ Ｐゴシック" pitchFamily="34" charset="-128"/>
              </a:defRPr>
            </a:lvl9pPr>
          </a:lstStyle>
          <a:p>
            <a:pPr eaLnBrk="1" hangingPunct="1"/>
            <a:fld id="{8F124085-7337-424A-8173-EA080CED9B78}" type="slidenum">
              <a:rPr lang="en-US" sz="1300">
                <a:latin typeface="Times New Roman" pitchFamily="18" charset="0"/>
              </a:rPr>
              <a:pPr eaLnBrk="1" hangingPunct="1"/>
              <a:t>57</a:t>
            </a:fld>
            <a:endParaRPr lang="en-US" sz="1300">
              <a:latin typeface="Times New Roman"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4143587" y="9119719"/>
            <a:ext cx="3169920" cy="479809"/>
          </a:xfrm>
          <a:prstGeom prst="rect">
            <a:avLst/>
          </a:prstGeom>
          <a:noFill/>
          <a:ln w="9525">
            <a:noFill/>
            <a:miter lim="800000"/>
            <a:headEnd/>
            <a:tailEnd/>
          </a:ln>
        </p:spPr>
        <p:txBody>
          <a:bodyPr lIns="96661" tIns="48331" rIns="96661" bIns="48331" anchor="b"/>
          <a:lstStyle/>
          <a:p>
            <a:fld id="{D3ADD47C-AB2F-4643-8D42-44028BD74C0E}" type="slidenum">
              <a:rPr lang="en-US" sz="1300">
                <a:latin typeface="Times New Roman" pitchFamily="18" charset="0"/>
              </a:rPr>
              <a:pPr/>
              <a:t>8</a:t>
            </a:fld>
            <a:endParaRPr lang="en-US" sz="130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4400">
                <a:solidFill>
                  <a:schemeClr val="tx1"/>
                </a:solidFill>
                <a:latin typeface="Tahoma" pitchFamily="34" charset="0"/>
                <a:ea typeface="ＭＳ Ｐゴシック" pitchFamily="34" charset="-128"/>
              </a:defRPr>
            </a:lvl1pPr>
            <a:lvl2pPr marL="742950" indent="-285750" defTabSz="966788" eaLnBrk="0" hangingPunct="0">
              <a:defRPr sz="4400">
                <a:solidFill>
                  <a:schemeClr val="tx1"/>
                </a:solidFill>
                <a:latin typeface="Tahoma" pitchFamily="34" charset="0"/>
                <a:ea typeface="ＭＳ Ｐゴシック" pitchFamily="34" charset="-128"/>
              </a:defRPr>
            </a:lvl2pPr>
            <a:lvl3pPr marL="1143000" indent="-228600" defTabSz="966788" eaLnBrk="0" hangingPunct="0">
              <a:defRPr sz="4400">
                <a:solidFill>
                  <a:schemeClr val="tx1"/>
                </a:solidFill>
                <a:latin typeface="Tahoma" pitchFamily="34" charset="0"/>
                <a:ea typeface="ＭＳ Ｐゴシック" pitchFamily="34" charset="-128"/>
              </a:defRPr>
            </a:lvl3pPr>
            <a:lvl4pPr marL="1600200" indent="-228600" defTabSz="966788" eaLnBrk="0" hangingPunct="0">
              <a:defRPr sz="4400">
                <a:solidFill>
                  <a:schemeClr val="tx1"/>
                </a:solidFill>
                <a:latin typeface="Tahoma" pitchFamily="34" charset="0"/>
                <a:ea typeface="ＭＳ Ｐゴシック" pitchFamily="34" charset="-128"/>
              </a:defRPr>
            </a:lvl4pPr>
            <a:lvl5pPr marL="2057400" indent="-228600" defTabSz="966788" eaLnBrk="0" hangingPunct="0">
              <a:defRPr sz="4400">
                <a:solidFill>
                  <a:schemeClr val="tx1"/>
                </a:solidFill>
                <a:latin typeface="Tahoma" pitchFamily="34" charset="0"/>
                <a:ea typeface="ＭＳ Ｐゴシック" pitchFamily="34" charset="-128"/>
              </a:defRPr>
            </a:lvl5pPr>
            <a:lvl6pPr marL="25146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630DADD4-F3A2-4CF5-B9DD-AB7C4D398674}" type="slidenum">
              <a:rPr lang="en-US" sz="1300">
                <a:latin typeface="Times New Roman" pitchFamily="18" charset="0"/>
              </a:rPr>
              <a:pPr eaLnBrk="1" hangingPunct="1"/>
              <a:t>9</a:t>
            </a:fld>
            <a:endParaRPr lang="en-US" sz="1300">
              <a:latin typeface="Times New Roman" pitchFamily="18" charset="0"/>
            </a:endParaRPr>
          </a:p>
        </p:txBody>
      </p:sp>
      <p:sp>
        <p:nvSpPr>
          <p:cNvPr id="41987" name="Rectangle 2"/>
          <p:cNvSpPr>
            <a:spLocks noGrp="1" noRot="1" noChangeAspect="1" noChangeArrowheads="1" noTextEdit="1"/>
          </p:cNvSpPr>
          <p:nvPr>
            <p:ph type="sldImg"/>
          </p:nvPr>
        </p:nvSpPr>
        <p:spPr>
          <a:xfrm>
            <a:off x="1258888" y="720725"/>
            <a:ext cx="4800600" cy="3600450"/>
          </a:xfrm>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2"/>
          <p:cNvSpPr txBox="1">
            <a:spLocks noChangeAspect="1" noChangeArrowheads="1"/>
          </p:cNvSpPr>
          <p:nvPr/>
        </p:nvSpPr>
        <p:spPr bwMode="auto">
          <a:xfrm>
            <a:off x="455613" y="5940425"/>
            <a:ext cx="822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ea typeface="MS PGothic" pitchFamily="34" charset="-128"/>
              </a:defRPr>
            </a:lvl1pPr>
            <a:lvl2pPr marL="742950" indent="-285750" eaLnBrk="0" hangingPunct="0">
              <a:defRPr sz="4400">
                <a:solidFill>
                  <a:schemeClr val="tx1"/>
                </a:solidFill>
                <a:latin typeface="Tahoma" pitchFamily="34" charset="0"/>
                <a:ea typeface="MS PGothic" pitchFamily="34" charset="-128"/>
              </a:defRPr>
            </a:lvl2pPr>
            <a:lvl3pPr marL="1143000" indent="-228600" eaLnBrk="0" hangingPunct="0">
              <a:defRPr sz="4400">
                <a:solidFill>
                  <a:schemeClr val="tx1"/>
                </a:solidFill>
                <a:latin typeface="Tahoma" pitchFamily="34" charset="0"/>
                <a:ea typeface="MS PGothic" pitchFamily="34" charset="-128"/>
              </a:defRPr>
            </a:lvl3pPr>
            <a:lvl4pPr marL="1600200" indent="-228600" eaLnBrk="0" hangingPunct="0">
              <a:defRPr sz="4400">
                <a:solidFill>
                  <a:schemeClr val="tx1"/>
                </a:solidFill>
                <a:latin typeface="Tahoma" pitchFamily="34" charset="0"/>
                <a:ea typeface="MS PGothic" pitchFamily="34" charset="-128"/>
              </a:defRPr>
            </a:lvl4pPr>
            <a:lvl5pPr marL="2057400" indent="-228600" eaLnBrk="0" hangingPunct="0">
              <a:defRPr sz="4400">
                <a:solidFill>
                  <a:schemeClr val="tx1"/>
                </a:solidFill>
                <a:latin typeface="Tahoma" pitchFamily="34" charset="0"/>
                <a:ea typeface="MS PGothic" pitchFamily="34" charset="-128"/>
              </a:defRPr>
            </a:lvl5pPr>
            <a:lvl6pPr marL="2514600" indent="-228600" algn="r" eaLnBrk="0" fontAlgn="base" hangingPunct="0">
              <a:spcBef>
                <a:spcPct val="0"/>
              </a:spcBef>
              <a:spcAft>
                <a:spcPct val="0"/>
              </a:spcAft>
              <a:defRPr sz="4400">
                <a:solidFill>
                  <a:schemeClr val="tx1"/>
                </a:solidFill>
                <a:latin typeface="Tahoma" pitchFamily="34" charset="0"/>
                <a:ea typeface="MS PGothic" pitchFamily="34" charset="-128"/>
              </a:defRPr>
            </a:lvl6pPr>
            <a:lvl7pPr marL="2971800" indent="-228600" algn="r" eaLnBrk="0" fontAlgn="base" hangingPunct="0">
              <a:spcBef>
                <a:spcPct val="0"/>
              </a:spcBef>
              <a:spcAft>
                <a:spcPct val="0"/>
              </a:spcAft>
              <a:defRPr sz="4400">
                <a:solidFill>
                  <a:schemeClr val="tx1"/>
                </a:solidFill>
                <a:latin typeface="Tahoma" pitchFamily="34" charset="0"/>
                <a:ea typeface="MS PGothic" pitchFamily="34" charset="-128"/>
              </a:defRPr>
            </a:lvl7pPr>
            <a:lvl8pPr marL="3429000" indent="-228600" algn="r" eaLnBrk="0" fontAlgn="base" hangingPunct="0">
              <a:spcBef>
                <a:spcPct val="0"/>
              </a:spcBef>
              <a:spcAft>
                <a:spcPct val="0"/>
              </a:spcAft>
              <a:defRPr sz="4400">
                <a:solidFill>
                  <a:schemeClr val="tx1"/>
                </a:solidFill>
                <a:latin typeface="Tahoma" pitchFamily="34" charset="0"/>
                <a:ea typeface="MS PGothic" pitchFamily="34" charset="-128"/>
              </a:defRPr>
            </a:lvl8pPr>
            <a:lvl9pPr marL="3886200" indent="-228600" algn="r" eaLnBrk="0" fontAlgn="base" hangingPunct="0">
              <a:spcBef>
                <a:spcPct val="0"/>
              </a:spcBef>
              <a:spcAft>
                <a:spcPct val="0"/>
              </a:spcAft>
              <a:defRPr sz="4400">
                <a:solidFill>
                  <a:schemeClr val="tx1"/>
                </a:solidFill>
                <a:latin typeface="Tahoma" pitchFamily="34" charset="0"/>
                <a:ea typeface="MS PGothic" pitchFamily="34" charset="-128"/>
              </a:defRPr>
            </a:lvl9pPr>
          </a:lstStyle>
          <a:p>
            <a:pPr algn="l" eaLnBrk="1" hangingPunct="1">
              <a:spcBef>
                <a:spcPct val="50000"/>
              </a:spcBef>
              <a:defRPr/>
            </a:pPr>
            <a:endParaRPr lang="en-US" sz="1800" smtClean="0">
              <a:latin typeface="Arial" pitchFamily="34" charset="0"/>
            </a:endParaRPr>
          </a:p>
        </p:txBody>
      </p:sp>
      <p:pic>
        <p:nvPicPr>
          <p:cNvPr id="5" name="Picture 3" descr="SPLASH_DRK_TEST_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7938"/>
            <a:ext cx="9147175"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2997" name="Rectangle 5"/>
          <p:cNvSpPr>
            <a:spLocks noGrp="1" noChangeArrowheads="1"/>
          </p:cNvSpPr>
          <p:nvPr>
            <p:ph type="subTitle" idx="1"/>
          </p:nvPr>
        </p:nvSpPr>
        <p:spPr>
          <a:xfrm>
            <a:off x="0" y="5719763"/>
            <a:ext cx="9144000" cy="1138237"/>
          </a:xfrm>
        </p:spPr>
        <p:txBody>
          <a:bodyPr/>
          <a:lstStyle>
            <a:lvl1pPr marL="0" indent="0" algn="ctr">
              <a:buFont typeface="Arial" charset="0"/>
              <a:buNone/>
              <a:defRPr sz="2000" b="1">
                <a:solidFill>
                  <a:schemeClr val="bg1"/>
                </a:solidFill>
              </a:defRPr>
            </a:lvl1pPr>
          </a:lstStyle>
          <a:p>
            <a:r>
              <a:rPr lang="en-US"/>
              <a:t>Click to edit Master subtitle style</a:t>
            </a:r>
          </a:p>
        </p:txBody>
      </p:sp>
      <p:sp>
        <p:nvSpPr>
          <p:cNvPr id="852998" name="Rectangle 6"/>
          <p:cNvSpPr>
            <a:spLocks noGrp="1" noChangeArrowheads="1"/>
          </p:cNvSpPr>
          <p:nvPr>
            <p:ph type="ctrTitle"/>
          </p:nvPr>
        </p:nvSpPr>
        <p:spPr>
          <a:xfrm>
            <a:off x="2895600" y="1047750"/>
            <a:ext cx="6019800" cy="2836863"/>
          </a:xfrm>
        </p:spPr>
        <p:txBody>
          <a:bodyPr/>
          <a:lstStyle>
            <a:lvl1pPr algn="ctr">
              <a:defRPr sz="3600">
                <a:solidFill>
                  <a:srgbClr val="3E7CC8"/>
                </a:solidFill>
              </a:defRPr>
            </a:lvl1pPr>
          </a:lstStyle>
          <a:p>
            <a:r>
              <a:rPr lang="en-US"/>
              <a:t>Click to edit Master title style</a:t>
            </a:r>
          </a:p>
        </p:txBody>
      </p:sp>
    </p:spTree>
    <p:extLst>
      <p:ext uri="{BB962C8B-B14F-4D97-AF65-F5344CB8AC3E}">
        <p14:creationId xmlns:p14="http://schemas.microsoft.com/office/powerpoint/2010/main" val="3773872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7722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4488" y="22225"/>
            <a:ext cx="2089150" cy="3505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7038" y="22225"/>
            <a:ext cx="6115050" cy="3505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2829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1013" y="22225"/>
            <a:ext cx="8302625" cy="9794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27038" y="1266825"/>
            <a:ext cx="4067175" cy="226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66825"/>
            <a:ext cx="4068762" cy="226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7778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81013" y="22225"/>
            <a:ext cx="8302625" cy="97948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27038" y="1266825"/>
            <a:ext cx="8288337" cy="2260600"/>
          </a:xfrm>
        </p:spPr>
        <p:txBody>
          <a:bodyPr/>
          <a:lstStyle/>
          <a:p>
            <a:pPr lvl="0"/>
            <a:endParaRPr lang="en-US" noProof="0" smtClean="0"/>
          </a:p>
        </p:txBody>
      </p:sp>
    </p:spTree>
    <p:extLst>
      <p:ext uri="{BB962C8B-B14F-4D97-AF65-F5344CB8AC3E}">
        <p14:creationId xmlns:p14="http://schemas.microsoft.com/office/powerpoint/2010/main" val="97726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2"/>
          <p:cNvSpPr txBox="1">
            <a:spLocks noChangeAspect="1" noChangeArrowheads="1"/>
          </p:cNvSpPr>
          <p:nvPr/>
        </p:nvSpPr>
        <p:spPr bwMode="auto">
          <a:xfrm>
            <a:off x="455613" y="5940425"/>
            <a:ext cx="822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ea typeface="MS PGothic" pitchFamily="34" charset="-128"/>
              </a:defRPr>
            </a:lvl1pPr>
            <a:lvl2pPr marL="742950" indent="-285750" eaLnBrk="0" hangingPunct="0">
              <a:defRPr sz="4400">
                <a:solidFill>
                  <a:schemeClr val="tx1"/>
                </a:solidFill>
                <a:latin typeface="Tahoma" pitchFamily="34" charset="0"/>
                <a:ea typeface="MS PGothic" pitchFamily="34" charset="-128"/>
              </a:defRPr>
            </a:lvl2pPr>
            <a:lvl3pPr marL="1143000" indent="-228600" eaLnBrk="0" hangingPunct="0">
              <a:defRPr sz="4400">
                <a:solidFill>
                  <a:schemeClr val="tx1"/>
                </a:solidFill>
                <a:latin typeface="Tahoma" pitchFamily="34" charset="0"/>
                <a:ea typeface="MS PGothic" pitchFamily="34" charset="-128"/>
              </a:defRPr>
            </a:lvl3pPr>
            <a:lvl4pPr marL="1600200" indent="-228600" eaLnBrk="0" hangingPunct="0">
              <a:defRPr sz="4400">
                <a:solidFill>
                  <a:schemeClr val="tx1"/>
                </a:solidFill>
                <a:latin typeface="Tahoma" pitchFamily="34" charset="0"/>
                <a:ea typeface="MS PGothic" pitchFamily="34" charset="-128"/>
              </a:defRPr>
            </a:lvl4pPr>
            <a:lvl5pPr marL="2057400" indent="-228600" eaLnBrk="0" hangingPunct="0">
              <a:defRPr sz="4400">
                <a:solidFill>
                  <a:schemeClr val="tx1"/>
                </a:solidFill>
                <a:latin typeface="Tahoma" pitchFamily="34" charset="0"/>
                <a:ea typeface="MS PGothic" pitchFamily="34" charset="-128"/>
              </a:defRPr>
            </a:lvl5pPr>
            <a:lvl6pPr marL="2514600" indent="-228600" algn="r" eaLnBrk="0" fontAlgn="base" hangingPunct="0">
              <a:spcBef>
                <a:spcPct val="0"/>
              </a:spcBef>
              <a:spcAft>
                <a:spcPct val="0"/>
              </a:spcAft>
              <a:defRPr sz="4400">
                <a:solidFill>
                  <a:schemeClr val="tx1"/>
                </a:solidFill>
                <a:latin typeface="Tahoma" pitchFamily="34" charset="0"/>
                <a:ea typeface="MS PGothic" pitchFamily="34" charset="-128"/>
              </a:defRPr>
            </a:lvl6pPr>
            <a:lvl7pPr marL="2971800" indent="-228600" algn="r" eaLnBrk="0" fontAlgn="base" hangingPunct="0">
              <a:spcBef>
                <a:spcPct val="0"/>
              </a:spcBef>
              <a:spcAft>
                <a:spcPct val="0"/>
              </a:spcAft>
              <a:defRPr sz="4400">
                <a:solidFill>
                  <a:schemeClr val="tx1"/>
                </a:solidFill>
                <a:latin typeface="Tahoma" pitchFamily="34" charset="0"/>
                <a:ea typeface="MS PGothic" pitchFamily="34" charset="-128"/>
              </a:defRPr>
            </a:lvl7pPr>
            <a:lvl8pPr marL="3429000" indent="-228600" algn="r" eaLnBrk="0" fontAlgn="base" hangingPunct="0">
              <a:spcBef>
                <a:spcPct val="0"/>
              </a:spcBef>
              <a:spcAft>
                <a:spcPct val="0"/>
              </a:spcAft>
              <a:defRPr sz="4400">
                <a:solidFill>
                  <a:schemeClr val="tx1"/>
                </a:solidFill>
                <a:latin typeface="Tahoma" pitchFamily="34" charset="0"/>
                <a:ea typeface="MS PGothic" pitchFamily="34" charset="-128"/>
              </a:defRPr>
            </a:lvl8pPr>
            <a:lvl9pPr marL="3886200" indent="-228600" algn="r" eaLnBrk="0" fontAlgn="base" hangingPunct="0">
              <a:spcBef>
                <a:spcPct val="0"/>
              </a:spcBef>
              <a:spcAft>
                <a:spcPct val="0"/>
              </a:spcAft>
              <a:defRPr sz="4400">
                <a:solidFill>
                  <a:schemeClr val="tx1"/>
                </a:solidFill>
                <a:latin typeface="Tahoma" pitchFamily="34" charset="0"/>
                <a:ea typeface="MS PGothic" pitchFamily="34" charset="-128"/>
              </a:defRPr>
            </a:lvl9pPr>
          </a:lstStyle>
          <a:p>
            <a:pPr algn="l" eaLnBrk="1" hangingPunct="1">
              <a:spcBef>
                <a:spcPct val="50000"/>
              </a:spcBef>
              <a:defRPr/>
            </a:pPr>
            <a:endParaRPr lang="en-US" sz="1800" smtClean="0">
              <a:latin typeface="Arial" pitchFamily="34" charset="0"/>
            </a:endParaRPr>
          </a:p>
        </p:txBody>
      </p:sp>
      <p:pic>
        <p:nvPicPr>
          <p:cNvPr id="5" name="Picture 3" descr="SPLASH_DRK_TEST_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7938"/>
            <a:ext cx="9147175"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7572" name="Rectangle 4"/>
          <p:cNvSpPr>
            <a:spLocks noGrp="1" noChangeArrowheads="1"/>
          </p:cNvSpPr>
          <p:nvPr>
            <p:ph type="subTitle" idx="1"/>
          </p:nvPr>
        </p:nvSpPr>
        <p:spPr>
          <a:xfrm>
            <a:off x="0" y="5719763"/>
            <a:ext cx="9144000" cy="1138237"/>
          </a:xfrm>
        </p:spPr>
        <p:txBody>
          <a:bodyPr/>
          <a:lstStyle>
            <a:lvl1pPr marL="0" indent="0" algn="ctr">
              <a:buFont typeface="Arial" charset="0"/>
              <a:buNone/>
              <a:defRPr sz="2000" b="1">
                <a:solidFill>
                  <a:schemeClr val="bg1"/>
                </a:solidFill>
              </a:defRPr>
            </a:lvl1pPr>
          </a:lstStyle>
          <a:p>
            <a:r>
              <a:rPr lang="en-US"/>
              <a:t>Click to edit Master subtitle style</a:t>
            </a:r>
          </a:p>
        </p:txBody>
      </p:sp>
      <p:sp>
        <p:nvSpPr>
          <p:cNvPr id="877573" name="Rectangle 5"/>
          <p:cNvSpPr>
            <a:spLocks noGrp="1" noChangeArrowheads="1"/>
          </p:cNvSpPr>
          <p:nvPr>
            <p:ph type="ctrTitle"/>
          </p:nvPr>
        </p:nvSpPr>
        <p:spPr>
          <a:xfrm>
            <a:off x="2895600" y="1047750"/>
            <a:ext cx="6248400" cy="2836863"/>
          </a:xfrm>
        </p:spPr>
        <p:txBody>
          <a:bodyPr/>
          <a:lstStyle>
            <a:lvl1pPr algn="ctr">
              <a:defRPr sz="3600">
                <a:solidFill>
                  <a:srgbClr val="3E7CC8"/>
                </a:solidFill>
              </a:defRPr>
            </a:lvl1pPr>
          </a:lstStyle>
          <a:p>
            <a:r>
              <a:rPr lang="en-US"/>
              <a:t>Click to edit Master title style</a:t>
            </a:r>
          </a:p>
        </p:txBody>
      </p:sp>
    </p:spTree>
    <p:extLst>
      <p:ext uri="{BB962C8B-B14F-4D97-AF65-F5344CB8AC3E}">
        <p14:creationId xmlns:p14="http://schemas.microsoft.com/office/powerpoint/2010/main" val="303467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1945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7815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7038" y="1266825"/>
            <a:ext cx="4067175" cy="5178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66825"/>
            <a:ext cx="4068762" cy="5178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2724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36879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35262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1930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4417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01928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498997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85362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4488" y="206375"/>
            <a:ext cx="2089150" cy="6238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7038" y="206375"/>
            <a:ext cx="6115050" cy="6238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35076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2"/>
          <p:cNvSpPr txBox="1">
            <a:spLocks noChangeAspect="1" noChangeArrowheads="1"/>
          </p:cNvSpPr>
          <p:nvPr/>
        </p:nvSpPr>
        <p:spPr bwMode="auto">
          <a:xfrm>
            <a:off x="455613" y="5940425"/>
            <a:ext cx="822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rgbClr val="3E7CC8"/>
                </a:solidFill>
                <a:latin typeface="Arial" pitchFamily="34" charset="0"/>
                <a:ea typeface="ＭＳ Ｐゴシック" pitchFamily="34" charset="-128"/>
              </a:defRPr>
            </a:lvl1pPr>
            <a:lvl2pPr marL="742950" indent="-285750" eaLnBrk="0" hangingPunct="0">
              <a:defRPr sz="3600" b="1">
                <a:solidFill>
                  <a:srgbClr val="3E7CC8"/>
                </a:solidFill>
                <a:latin typeface="Arial" pitchFamily="34" charset="0"/>
                <a:ea typeface="ＭＳ Ｐゴシック" pitchFamily="34" charset="-128"/>
              </a:defRPr>
            </a:lvl2pPr>
            <a:lvl3pPr marL="1143000" indent="-228600" eaLnBrk="0" hangingPunct="0">
              <a:defRPr sz="3600" b="1">
                <a:solidFill>
                  <a:srgbClr val="3E7CC8"/>
                </a:solidFill>
                <a:latin typeface="Arial" pitchFamily="34" charset="0"/>
                <a:ea typeface="ＭＳ Ｐゴシック" pitchFamily="34" charset="-128"/>
              </a:defRPr>
            </a:lvl3pPr>
            <a:lvl4pPr marL="1600200" indent="-228600" eaLnBrk="0" hangingPunct="0">
              <a:defRPr sz="3600" b="1">
                <a:solidFill>
                  <a:srgbClr val="3E7CC8"/>
                </a:solidFill>
                <a:latin typeface="Arial" pitchFamily="34" charset="0"/>
                <a:ea typeface="ＭＳ Ｐゴシック" pitchFamily="34" charset="-128"/>
              </a:defRPr>
            </a:lvl4pPr>
            <a:lvl5pPr marL="2057400" indent="-228600" eaLnBrk="0" hangingPunct="0">
              <a:defRPr sz="3600" b="1">
                <a:solidFill>
                  <a:srgbClr val="3E7CC8"/>
                </a:solidFill>
                <a:latin typeface="Arial" pitchFamily="34" charset="0"/>
                <a:ea typeface="ＭＳ Ｐゴシック" pitchFamily="34" charset="-128"/>
              </a:defRPr>
            </a:lvl5pPr>
            <a:lvl6pPr marL="25146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6pPr>
            <a:lvl7pPr marL="29718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7pPr>
            <a:lvl8pPr marL="34290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8pPr>
            <a:lvl9pPr marL="38862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9pPr>
          </a:lstStyle>
          <a:p>
            <a:pPr algn="l" eaLnBrk="1" hangingPunct="1">
              <a:spcBef>
                <a:spcPct val="50000"/>
              </a:spcBef>
              <a:defRPr/>
            </a:pPr>
            <a:endParaRPr lang="en-US" sz="1800" b="0" smtClean="0">
              <a:solidFill>
                <a:srgbClr val="000000"/>
              </a:solidFill>
            </a:endParaRPr>
          </a:p>
        </p:txBody>
      </p:sp>
      <p:pic>
        <p:nvPicPr>
          <p:cNvPr id="5" name="Picture 3" descr="SPLASH_DRK_TEST_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7938"/>
            <a:ext cx="9147175"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3780" name="Rectangle 4"/>
          <p:cNvSpPr>
            <a:spLocks noGrp="1" noChangeArrowheads="1"/>
          </p:cNvSpPr>
          <p:nvPr>
            <p:ph type="subTitle" idx="1"/>
          </p:nvPr>
        </p:nvSpPr>
        <p:spPr>
          <a:xfrm>
            <a:off x="0" y="5719763"/>
            <a:ext cx="9144000" cy="1138237"/>
          </a:xfrm>
        </p:spPr>
        <p:txBody>
          <a:bodyPr/>
          <a:lstStyle>
            <a:lvl1pPr marL="0" indent="0" algn="ctr">
              <a:buFont typeface="Arial" charset="0"/>
              <a:buNone/>
              <a:defRPr sz="2000" b="1">
                <a:solidFill>
                  <a:schemeClr val="bg1"/>
                </a:solidFill>
              </a:defRPr>
            </a:lvl1pPr>
          </a:lstStyle>
          <a:p>
            <a:r>
              <a:rPr lang="en-US"/>
              <a:t>Click to edit Master subtitle style</a:t>
            </a:r>
          </a:p>
        </p:txBody>
      </p:sp>
      <p:sp>
        <p:nvSpPr>
          <p:cNvPr id="843781" name="Rectangle 5"/>
          <p:cNvSpPr>
            <a:spLocks noGrp="1" noChangeArrowheads="1"/>
          </p:cNvSpPr>
          <p:nvPr>
            <p:ph type="ctrTitle"/>
          </p:nvPr>
        </p:nvSpPr>
        <p:spPr>
          <a:xfrm>
            <a:off x="2895600" y="1047750"/>
            <a:ext cx="6248400" cy="2836863"/>
          </a:xfrm>
        </p:spPr>
        <p:txBody>
          <a:bodyPr/>
          <a:lstStyle>
            <a:lvl1pPr algn="ctr">
              <a:defRPr sz="3600">
                <a:solidFill>
                  <a:srgbClr val="3E7CC8"/>
                </a:solidFill>
              </a:defRPr>
            </a:lvl1pPr>
          </a:lstStyle>
          <a:p>
            <a:r>
              <a:rPr lang="en-US" dirty="0"/>
              <a:t>Click to edit Master title style</a:t>
            </a:r>
          </a:p>
        </p:txBody>
      </p:sp>
    </p:spTree>
    <p:extLst>
      <p:ext uri="{BB962C8B-B14F-4D97-AF65-F5344CB8AC3E}">
        <p14:creationId xmlns:p14="http://schemas.microsoft.com/office/powerpoint/2010/main" val="42500784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51531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78795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7038" y="1266825"/>
            <a:ext cx="4067175" cy="5178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66825"/>
            <a:ext cx="4068762" cy="5178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84815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6100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0197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969115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46610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922319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552833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31022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4488" y="206375"/>
            <a:ext cx="2089150" cy="6238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7038" y="206375"/>
            <a:ext cx="6115050" cy="6238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71074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2"/>
          <p:cNvSpPr txBox="1">
            <a:spLocks noChangeAspect="1" noChangeArrowheads="1"/>
          </p:cNvSpPr>
          <p:nvPr/>
        </p:nvSpPr>
        <p:spPr bwMode="auto">
          <a:xfrm>
            <a:off x="455613" y="5940425"/>
            <a:ext cx="822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rgbClr val="3E7CC8"/>
                </a:solidFill>
                <a:latin typeface="Arial" pitchFamily="34" charset="0"/>
                <a:ea typeface="ＭＳ Ｐゴシック" pitchFamily="34" charset="-128"/>
              </a:defRPr>
            </a:lvl1pPr>
            <a:lvl2pPr marL="742950" indent="-285750" eaLnBrk="0" hangingPunct="0">
              <a:defRPr sz="3600" b="1">
                <a:solidFill>
                  <a:srgbClr val="3E7CC8"/>
                </a:solidFill>
                <a:latin typeface="Arial" pitchFamily="34" charset="0"/>
                <a:ea typeface="ＭＳ Ｐゴシック" pitchFamily="34" charset="-128"/>
              </a:defRPr>
            </a:lvl2pPr>
            <a:lvl3pPr marL="1143000" indent="-228600" eaLnBrk="0" hangingPunct="0">
              <a:defRPr sz="3600" b="1">
                <a:solidFill>
                  <a:srgbClr val="3E7CC8"/>
                </a:solidFill>
                <a:latin typeface="Arial" pitchFamily="34" charset="0"/>
                <a:ea typeface="ＭＳ Ｐゴシック" pitchFamily="34" charset="-128"/>
              </a:defRPr>
            </a:lvl3pPr>
            <a:lvl4pPr marL="1600200" indent="-228600" eaLnBrk="0" hangingPunct="0">
              <a:defRPr sz="3600" b="1">
                <a:solidFill>
                  <a:srgbClr val="3E7CC8"/>
                </a:solidFill>
                <a:latin typeface="Arial" pitchFamily="34" charset="0"/>
                <a:ea typeface="ＭＳ Ｐゴシック" pitchFamily="34" charset="-128"/>
              </a:defRPr>
            </a:lvl4pPr>
            <a:lvl5pPr marL="2057400" indent="-228600" eaLnBrk="0" hangingPunct="0">
              <a:defRPr sz="3600" b="1">
                <a:solidFill>
                  <a:srgbClr val="3E7CC8"/>
                </a:solidFill>
                <a:latin typeface="Arial" pitchFamily="34" charset="0"/>
                <a:ea typeface="ＭＳ Ｐゴシック" pitchFamily="34" charset="-128"/>
              </a:defRPr>
            </a:lvl5pPr>
            <a:lvl6pPr marL="25146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6pPr>
            <a:lvl7pPr marL="29718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7pPr>
            <a:lvl8pPr marL="34290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8pPr>
            <a:lvl9pPr marL="38862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9pPr>
          </a:lstStyle>
          <a:p>
            <a:pPr algn="l" eaLnBrk="1" hangingPunct="1">
              <a:spcBef>
                <a:spcPct val="50000"/>
              </a:spcBef>
              <a:defRPr/>
            </a:pPr>
            <a:endParaRPr lang="en-US" sz="1800" b="0" smtClean="0">
              <a:solidFill>
                <a:srgbClr val="000000"/>
              </a:solidFill>
            </a:endParaRPr>
          </a:p>
        </p:txBody>
      </p:sp>
      <p:pic>
        <p:nvPicPr>
          <p:cNvPr id="5" name="Picture 3" descr="SPLASH_DRK_TEST_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7938"/>
            <a:ext cx="9147175"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387475"/>
            <a:ext cx="4895850" cy="2047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73125" name="Rectangle 5"/>
          <p:cNvSpPr>
            <a:spLocks noGrp="1" noChangeArrowheads="1"/>
          </p:cNvSpPr>
          <p:nvPr>
            <p:ph type="subTitle" idx="1"/>
          </p:nvPr>
        </p:nvSpPr>
        <p:spPr>
          <a:xfrm>
            <a:off x="0" y="5719763"/>
            <a:ext cx="9144000" cy="1138237"/>
          </a:xfrm>
        </p:spPr>
        <p:txBody>
          <a:bodyPr/>
          <a:lstStyle>
            <a:lvl1pPr marL="0" indent="0" algn="ctr">
              <a:buFont typeface="Arial" charset="0"/>
              <a:buNone/>
              <a:defRPr sz="2000" b="1">
                <a:solidFill>
                  <a:schemeClr val="bg1"/>
                </a:solidFill>
              </a:defRPr>
            </a:lvl1pPr>
          </a:lstStyle>
          <a:p>
            <a:r>
              <a:rPr lang="en-US"/>
              <a:t>Click to edit Master subtitle style</a:t>
            </a:r>
          </a:p>
        </p:txBody>
      </p:sp>
      <p:sp>
        <p:nvSpPr>
          <p:cNvPr id="773127" name="Rectangle 7"/>
          <p:cNvSpPr>
            <a:spLocks noGrp="1" noChangeArrowheads="1"/>
          </p:cNvSpPr>
          <p:nvPr>
            <p:ph type="ctrTitle"/>
          </p:nvPr>
        </p:nvSpPr>
        <p:spPr>
          <a:xfrm>
            <a:off x="2895600" y="1047750"/>
            <a:ext cx="3368675" cy="2835275"/>
          </a:xfrm>
        </p:spPr>
        <p:txBody>
          <a:bodyPr/>
          <a:lstStyle>
            <a:lvl1pPr algn="ctr">
              <a:defRPr sz="3600">
                <a:solidFill>
                  <a:srgbClr val="3E7CC8"/>
                </a:solidFill>
              </a:defRPr>
            </a:lvl1pPr>
          </a:lstStyle>
          <a:p>
            <a:r>
              <a:rPr lang="en-US"/>
              <a:t>Click to edit Master title style</a:t>
            </a:r>
          </a:p>
        </p:txBody>
      </p:sp>
    </p:spTree>
    <p:extLst>
      <p:ext uri="{BB962C8B-B14F-4D97-AF65-F5344CB8AC3E}">
        <p14:creationId xmlns:p14="http://schemas.microsoft.com/office/powerpoint/2010/main" val="18093649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63117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650918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7038" y="1266825"/>
            <a:ext cx="4067175" cy="5178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66825"/>
            <a:ext cx="4068762" cy="5178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505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7038" y="1266825"/>
            <a:ext cx="4067175"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66825"/>
            <a:ext cx="4068762"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23084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22218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16382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8079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403502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18127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5793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4488" y="206375"/>
            <a:ext cx="2089150" cy="6238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7038" y="206375"/>
            <a:ext cx="6115050" cy="6238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07785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81013" y="22225"/>
            <a:ext cx="8302625" cy="97948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27038" y="1266825"/>
            <a:ext cx="8288337" cy="2260600"/>
          </a:xfrm>
        </p:spPr>
        <p:txBody>
          <a:bodyPr/>
          <a:lstStyle/>
          <a:p>
            <a:pPr lvl="0"/>
            <a:endParaRPr lang="en-US" noProof="0"/>
          </a:p>
        </p:txBody>
      </p:sp>
    </p:spTree>
    <p:extLst>
      <p:ext uri="{BB962C8B-B14F-4D97-AF65-F5344CB8AC3E}">
        <p14:creationId xmlns:p14="http://schemas.microsoft.com/office/powerpoint/2010/main" val="3780129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2125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87867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719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74735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52955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theme" Target="../theme/theme4.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userDrawn="1"/>
        </p:nvSpPr>
        <p:spPr bwMode="auto">
          <a:xfrm>
            <a:off x="0" y="6492875"/>
            <a:ext cx="9144000" cy="379413"/>
          </a:xfrm>
          <a:prstGeom prst="rect">
            <a:avLst/>
          </a:prstGeom>
          <a:solidFill>
            <a:srgbClr val="004A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2D5F9E"/>
              </a:solidFill>
            </a:endParaRPr>
          </a:p>
        </p:txBody>
      </p:sp>
      <p:sp>
        <p:nvSpPr>
          <p:cNvPr id="1027" name="Rectangle 3"/>
          <p:cNvSpPr>
            <a:spLocks noChangeArrowheads="1"/>
          </p:cNvSpPr>
          <p:nvPr userDrawn="1"/>
        </p:nvSpPr>
        <p:spPr bwMode="auto">
          <a:xfrm>
            <a:off x="0" y="0"/>
            <a:ext cx="9144000" cy="1082675"/>
          </a:xfrm>
          <a:prstGeom prst="rect">
            <a:avLst/>
          </a:prstGeom>
          <a:solidFill>
            <a:srgbClr val="004A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2D5F9E"/>
              </a:solidFill>
            </a:endParaRPr>
          </a:p>
        </p:txBody>
      </p:sp>
      <p:sp>
        <p:nvSpPr>
          <p:cNvPr id="1028" name="Rectangle 4"/>
          <p:cNvSpPr>
            <a:spLocks noGrp="1" noChangeArrowheads="1"/>
          </p:cNvSpPr>
          <p:nvPr>
            <p:ph type="title"/>
          </p:nvPr>
        </p:nvSpPr>
        <p:spPr bwMode="auto">
          <a:xfrm>
            <a:off x="481013" y="22225"/>
            <a:ext cx="8302625"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427038" y="1266825"/>
            <a:ext cx="8288337"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Text Box 6"/>
          <p:cNvSpPr txBox="1">
            <a:spLocks noChangeAspect="1" noChangeArrowheads="1"/>
          </p:cNvSpPr>
          <p:nvPr/>
        </p:nvSpPr>
        <p:spPr bwMode="auto">
          <a:xfrm>
            <a:off x="427038" y="5505450"/>
            <a:ext cx="822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ea typeface="MS PGothic" pitchFamily="34" charset="-128"/>
              </a:defRPr>
            </a:lvl1pPr>
            <a:lvl2pPr marL="742950" indent="-285750" eaLnBrk="0" hangingPunct="0">
              <a:defRPr sz="4400">
                <a:solidFill>
                  <a:schemeClr val="tx1"/>
                </a:solidFill>
                <a:latin typeface="Tahoma" pitchFamily="34" charset="0"/>
                <a:ea typeface="MS PGothic" pitchFamily="34" charset="-128"/>
              </a:defRPr>
            </a:lvl2pPr>
            <a:lvl3pPr marL="1143000" indent="-228600" eaLnBrk="0" hangingPunct="0">
              <a:defRPr sz="4400">
                <a:solidFill>
                  <a:schemeClr val="tx1"/>
                </a:solidFill>
                <a:latin typeface="Tahoma" pitchFamily="34" charset="0"/>
                <a:ea typeface="MS PGothic" pitchFamily="34" charset="-128"/>
              </a:defRPr>
            </a:lvl3pPr>
            <a:lvl4pPr marL="1600200" indent="-228600" eaLnBrk="0" hangingPunct="0">
              <a:defRPr sz="4400">
                <a:solidFill>
                  <a:schemeClr val="tx1"/>
                </a:solidFill>
                <a:latin typeface="Tahoma" pitchFamily="34" charset="0"/>
                <a:ea typeface="MS PGothic" pitchFamily="34" charset="-128"/>
              </a:defRPr>
            </a:lvl4pPr>
            <a:lvl5pPr marL="2057400" indent="-228600" eaLnBrk="0" hangingPunct="0">
              <a:defRPr sz="4400">
                <a:solidFill>
                  <a:schemeClr val="tx1"/>
                </a:solidFill>
                <a:latin typeface="Tahoma" pitchFamily="34" charset="0"/>
                <a:ea typeface="MS PGothic" pitchFamily="34" charset="-128"/>
              </a:defRPr>
            </a:lvl5pPr>
            <a:lvl6pPr marL="2514600" indent="-228600" algn="r" eaLnBrk="0" fontAlgn="base" hangingPunct="0">
              <a:spcBef>
                <a:spcPct val="0"/>
              </a:spcBef>
              <a:spcAft>
                <a:spcPct val="0"/>
              </a:spcAft>
              <a:defRPr sz="4400">
                <a:solidFill>
                  <a:schemeClr val="tx1"/>
                </a:solidFill>
                <a:latin typeface="Tahoma" pitchFamily="34" charset="0"/>
                <a:ea typeface="MS PGothic" pitchFamily="34" charset="-128"/>
              </a:defRPr>
            </a:lvl6pPr>
            <a:lvl7pPr marL="2971800" indent="-228600" algn="r" eaLnBrk="0" fontAlgn="base" hangingPunct="0">
              <a:spcBef>
                <a:spcPct val="0"/>
              </a:spcBef>
              <a:spcAft>
                <a:spcPct val="0"/>
              </a:spcAft>
              <a:defRPr sz="4400">
                <a:solidFill>
                  <a:schemeClr val="tx1"/>
                </a:solidFill>
                <a:latin typeface="Tahoma" pitchFamily="34" charset="0"/>
                <a:ea typeface="MS PGothic" pitchFamily="34" charset="-128"/>
              </a:defRPr>
            </a:lvl7pPr>
            <a:lvl8pPr marL="3429000" indent="-228600" algn="r" eaLnBrk="0" fontAlgn="base" hangingPunct="0">
              <a:spcBef>
                <a:spcPct val="0"/>
              </a:spcBef>
              <a:spcAft>
                <a:spcPct val="0"/>
              </a:spcAft>
              <a:defRPr sz="4400">
                <a:solidFill>
                  <a:schemeClr val="tx1"/>
                </a:solidFill>
                <a:latin typeface="Tahoma" pitchFamily="34" charset="0"/>
                <a:ea typeface="MS PGothic" pitchFamily="34" charset="-128"/>
              </a:defRPr>
            </a:lvl8pPr>
            <a:lvl9pPr marL="3886200" indent="-228600" algn="r" eaLnBrk="0" fontAlgn="base" hangingPunct="0">
              <a:spcBef>
                <a:spcPct val="0"/>
              </a:spcBef>
              <a:spcAft>
                <a:spcPct val="0"/>
              </a:spcAft>
              <a:defRPr sz="4400">
                <a:solidFill>
                  <a:schemeClr val="tx1"/>
                </a:solidFill>
                <a:latin typeface="Tahoma" pitchFamily="34" charset="0"/>
                <a:ea typeface="MS PGothic" pitchFamily="34" charset="-128"/>
              </a:defRPr>
            </a:lvl9pPr>
          </a:lstStyle>
          <a:p>
            <a:pPr algn="l" eaLnBrk="1" hangingPunct="1">
              <a:spcBef>
                <a:spcPct val="50000"/>
              </a:spcBef>
              <a:defRPr/>
            </a:pPr>
            <a:endParaRPr lang="en-US" sz="1800" smtClean="0">
              <a:latin typeface="Arial" pitchFamily="34" charset="0"/>
            </a:endParaRPr>
          </a:p>
        </p:txBody>
      </p:sp>
    </p:spTree>
  </p:cSld>
  <p:clrMap bg1="lt1" tx1="dk1" bg2="lt2" tx2="dk2" accent1="accent1" accent2="accent2" accent3="accent3" accent4="accent4" accent5="accent5" accent6="accent6" hlink="hlink" folHlink="folHlink"/>
  <p:sldLayoutIdLst>
    <p:sldLayoutId id="2147484149"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 id="2147484117" r:id="rId12"/>
    <p:sldLayoutId id="2147484153" r:id="rId13"/>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400" b="1">
          <a:solidFill>
            <a:srgbClr val="FFFF99"/>
          </a:solidFill>
          <a:latin typeface="+mj-lt"/>
          <a:ea typeface="ＭＳ Ｐゴシック" pitchFamily="34" charset="-128"/>
          <a:cs typeface="ＭＳ Ｐゴシック" charset="0"/>
        </a:defRPr>
      </a:lvl1pPr>
      <a:lvl2pPr algn="l" rtl="0" eaLnBrk="0" fontAlgn="base" hangingPunct="0">
        <a:spcBef>
          <a:spcPct val="0"/>
        </a:spcBef>
        <a:spcAft>
          <a:spcPct val="0"/>
        </a:spcAft>
        <a:defRPr sz="3400" b="1">
          <a:solidFill>
            <a:srgbClr val="FFFF99"/>
          </a:solidFill>
          <a:latin typeface="Arial" charset="0"/>
          <a:ea typeface="ＭＳ Ｐゴシック" pitchFamily="34" charset="-128"/>
          <a:cs typeface="ＭＳ Ｐゴシック" charset="0"/>
        </a:defRPr>
      </a:lvl2pPr>
      <a:lvl3pPr algn="l" rtl="0" eaLnBrk="0" fontAlgn="base" hangingPunct="0">
        <a:spcBef>
          <a:spcPct val="0"/>
        </a:spcBef>
        <a:spcAft>
          <a:spcPct val="0"/>
        </a:spcAft>
        <a:defRPr sz="3400" b="1">
          <a:solidFill>
            <a:srgbClr val="FFFF99"/>
          </a:solidFill>
          <a:latin typeface="Arial" charset="0"/>
          <a:ea typeface="ＭＳ Ｐゴシック" pitchFamily="34" charset="-128"/>
          <a:cs typeface="ＭＳ Ｐゴシック" charset="0"/>
        </a:defRPr>
      </a:lvl3pPr>
      <a:lvl4pPr algn="l" rtl="0" eaLnBrk="0" fontAlgn="base" hangingPunct="0">
        <a:spcBef>
          <a:spcPct val="0"/>
        </a:spcBef>
        <a:spcAft>
          <a:spcPct val="0"/>
        </a:spcAft>
        <a:defRPr sz="3400" b="1">
          <a:solidFill>
            <a:srgbClr val="FFFF99"/>
          </a:solidFill>
          <a:latin typeface="Arial" charset="0"/>
          <a:ea typeface="ＭＳ Ｐゴシック" pitchFamily="34" charset="-128"/>
          <a:cs typeface="ＭＳ Ｐゴシック" charset="0"/>
        </a:defRPr>
      </a:lvl4pPr>
      <a:lvl5pPr algn="l" rtl="0" eaLnBrk="0" fontAlgn="base" hangingPunct="0">
        <a:spcBef>
          <a:spcPct val="0"/>
        </a:spcBef>
        <a:spcAft>
          <a:spcPct val="0"/>
        </a:spcAft>
        <a:defRPr sz="3400" b="1">
          <a:solidFill>
            <a:srgbClr val="FFFF99"/>
          </a:solidFill>
          <a:latin typeface="Arial" charset="0"/>
          <a:ea typeface="ＭＳ Ｐゴシック" pitchFamily="34" charset="-128"/>
          <a:cs typeface="ＭＳ Ｐゴシック" charset="0"/>
        </a:defRPr>
      </a:lvl5pPr>
      <a:lvl6pPr marL="457200" algn="l" rtl="0" fontAlgn="base">
        <a:spcBef>
          <a:spcPct val="0"/>
        </a:spcBef>
        <a:spcAft>
          <a:spcPct val="0"/>
        </a:spcAft>
        <a:defRPr sz="3400" b="1">
          <a:solidFill>
            <a:srgbClr val="FFFF99"/>
          </a:solidFill>
          <a:latin typeface="Arial" charset="0"/>
        </a:defRPr>
      </a:lvl6pPr>
      <a:lvl7pPr marL="914400" algn="l" rtl="0" fontAlgn="base">
        <a:spcBef>
          <a:spcPct val="0"/>
        </a:spcBef>
        <a:spcAft>
          <a:spcPct val="0"/>
        </a:spcAft>
        <a:defRPr sz="3400" b="1">
          <a:solidFill>
            <a:srgbClr val="FFFF99"/>
          </a:solidFill>
          <a:latin typeface="Arial" charset="0"/>
        </a:defRPr>
      </a:lvl7pPr>
      <a:lvl8pPr marL="1371600" algn="l" rtl="0" fontAlgn="base">
        <a:spcBef>
          <a:spcPct val="0"/>
        </a:spcBef>
        <a:spcAft>
          <a:spcPct val="0"/>
        </a:spcAft>
        <a:defRPr sz="3400" b="1">
          <a:solidFill>
            <a:srgbClr val="FFFF99"/>
          </a:solidFill>
          <a:latin typeface="Arial" charset="0"/>
        </a:defRPr>
      </a:lvl8pPr>
      <a:lvl9pPr marL="1828800" algn="l" rtl="0" fontAlgn="base">
        <a:spcBef>
          <a:spcPct val="0"/>
        </a:spcBef>
        <a:spcAft>
          <a:spcPct val="0"/>
        </a:spcAft>
        <a:defRPr sz="3400" b="1">
          <a:solidFill>
            <a:srgbClr val="FFFF99"/>
          </a:solidFill>
          <a:latin typeface="Arial" charset="0"/>
        </a:defRPr>
      </a:lvl9pPr>
    </p:titleStyle>
    <p:bodyStyle>
      <a:lvl1pPr marL="342900" indent="-342900" algn="l" rtl="0" eaLnBrk="0" fontAlgn="base" hangingPunct="0">
        <a:spcBef>
          <a:spcPct val="20000"/>
        </a:spcBef>
        <a:spcAft>
          <a:spcPct val="0"/>
        </a:spcAft>
        <a:buSzPct val="130000"/>
        <a:buFont typeface="Arial" pitchFamily="34" charset="0"/>
        <a:buChar char="•"/>
        <a:defRPr sz="3200">
          <a:solidFill>
            <a:schemeClr val="tx1"/>
          </a:solidFill>
          <a:latin typeface="+mn-lt"/>
          <a:ea typeface="ＭＳ Ｐゴシック" pitchFamily="34" charset="-128"/>
          <a:cs typeface="ＭＳ Ｐゴシック" charset="0"/>
        </a:defRPr>
      </a:lvl1pPr>
      <a:lvl2pPr marL="742950" indent="-285750" algn="l" rtl="0" eaLnBrk="0" fontAlgn="base" hangingPunct="0">
        <a:spcBef>
          <a:spcPct val="20000"/>
        </a:spcBef>
        <a:spcAft>
          <a:spcPct val="0"/>
        </a:spcAft>
        <a:buFont typeface="Times New Roman" pitchFamily="18" charset="0"/>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Font typeface="Wingdings" pitchFamily="2" charset="2"/>
        <a:buChar char="§"/>
        <a:defRPr sz="2400" b="1">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b="1">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b="1">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userDrawn="1"/>
        </p:nvSpPr>
        <p:spPr bwMode="auto">
          <a:xfrm>
            <a:off x="0" y="6492875"/>
            <a:ext cx="9144000" cy="379413"/>
          </a:xfrm>
          <a:prstGeom prst="rect">
            <a:avLst/>
          </a:prstGeom>
          <a:solidFill>
            <a:srgbClr val="004A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2D5F9E"/>
              </a:solidFill>
            </a:endParaRPr>
          </a:p>
        </p:txBody>
      </p:sp>
      <p:sp>
        <p:nvSpPr>
          <p:cNvPr id="2051" name="Rectangle 3"/>
          <p:cNvSpPr>
            <a:spLocks noChangeArrowheads="1"/>
          </p:cNvSpPr>
          <p:nvPr userDrawn="1"/>
        </p:nvSpPr>
        <p:spPr bwMode="auto">
          <a:xfrm>
            <a:off x="0" y="0"/>
            <a:ext cx="9144000" cy="1082675"/>
          </a:xfrm>
          <a:prstGeom prst="rect">
            <a:avLst/>
          </a:prstGeom>
          <a:solidFill>
            <a:srgbClr val="004A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2D5F9E"/>
              </a:solidFill>
            </a:endParaRPr>
          </a:p>
        </p:txBody>
      </p:sp>
      <p:sp>
        <p:nvSpPr>
          <p:cNvPr id="2052" name="Rectangle 4"/>
          <p:cNvSpPr>
            <a:spLocks noGrp="1" noChangeArrowheads="1"/>
          </p:cNvSpPr>
          <p:nvPr>
            <p:ph type="title"/>
          </p:nvPr>
        </p:nvSpPr>
        <p:spPr bwMode="auto">
          <a:xfrm>
            <a:off x="481013" y="206375"/>
            <a:ext cx="83026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2053" name="Rectangle 5"/>
          <p:cNvSpPr>
            <a:spLocks noGrp="1" noChangeArrowheads="1"/>
          </p:cNvSpPr>
          <p:nvPr>
            <p:ph type="body" idx="1"/>
          </p:nvPr>
        </p:nvSpPr>
        <p:spPr bwMode="auto">
          <a:xfrm>
            <a:off x="427038" y="1266825"/>
            <a:ext cx="8288337"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Text Box 6"/>
          <p:cNvSpPr txBox="1">
            <a:spLocks noChangeAspect="1" noChangeArrowheads="1"/>
          </p:cNvSpPr>
          <p:nvPr/>
        </p:nvSpPr>
        <p:spPr bwMode="auto">
          <a:xfrm>
            <a:off x="427038" y="5505450"/>
            <a:ext cx="822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ea typeface="MS PGothic" pitchFamily="34" charset="-128"/>
              </a:defRPr>
            </a:lvl1pPr>
            <a:lvl2pPr marL="742950" indent="-285750" eaLnBrk="0" hangingPunct="0">
              <a:defRPr sz="4400">
                <a:solidFill>
                  <a:schemeClr val="tx1"/>
                </a:solidFill>
                <a:latin typeface="Tahoma" pitchFamily="34" charset="0"/>
                <a:ea typeface="MS PGothic" pitchFamily="34" charset="-128"/>
              </a:defRPr>
            </a:lvl2pPr>
            <a:lvl3pPr marL="1143000" indent="-228600" eaLnBrk="0" hangingPunct="0">
              <a:defRPr sz="4400">
                <a:solidFill>
                  <a:schemeClr val="tx1"/>
                </a:solidFill>
                <a:latin typeface="Tahoma" pitchFamily="34" charset="0"/>
                <a:ea typeface="MS PGothic" pitchFamily="34" charset="-128"/>
              </a:defRPr>
            </a:lvl3pPr>
            <a:lvl4pPr marL="1600200" indent="-228600" eaLnBrk="0" hangingPunct="0">
              <a:defRPr sz="4400">
                <a:solidFill>
                  <a:schemeClr val="tx1"/>
                </a:solidFill>
                <a:latin typeface="Tahoma" pitchFamily="34" charset="0"/>
                <a:ea typeface="MS PGothic" pitchFamily="34" charset="-128"/>
              </a:defRPr>
            </a:lvl4pPr>
            <a:lvl5pPr marL="2057400" indent="-228600" eaLnBrk="0" hangingPunct="0">
              <a:defRPr sz="4400">
                <a:solidFill>
                  <a:schemeClr val="tx1"/>
                </a:solidFill>
                <a:latin typeface="Tahoma" pitchFamily="34" charset="0"/>
                <a:ea typeface="MS PGothic" pitchFamily="34" charset="-128"/>
              </a:defRPr>
            </a:lvl5pPr>
            <a:lvl6pPr marL="2514600" indent="-228600" algn="r" eaLnBrk="0" fontAlgn="base" hangingPunct="0">
              <a:spcBef>
                <a:spcPct val="0"/>
              </a:spcBef>
              <a:spcAft>
                <a:spcPct val="0"/>
              </a:spcAft>
              <a:defRPr sz="4400">
                <a:solidFill>
                  <a:schemeClr val="tx1"/>
                </a:solidFill>
                <a:latin typeface="Tahoma" pitchFamily="34" charset="0"/>
                <a:ea typeface="MS PGothic" pitchFamily="34" charset="-128"/>
              </a:defRPr>
            </a:lvl6pPr>
            <a:lvl7pPr marL="2971800" indent="-228600" algn="r" eaLnBrk="0" fontAlgn="base" hangingPunct="0">
              <a:spcBef>
                <a:spcPct val="0"/>
              </a:spcBef>
              <a:spcAft>
                <a:spcPct val="0"/>
              </a:spcAft>
              <a:defRPr sz="4400">
                <a:solidFill>
                  <a:schemeClr val="tx1"/>
                </a:solidFill>
                <a:latin typeface="Tahoma" pitchFamily="34" charset="0"/>
                <a:ea typeface="MS PGothic" pitchFamily="34" charset="-128"/>
              </a:defRPr>
            </a:lvl7pPr>
            <a:lvl8pPr marL="3429000" indent="-228600" algn="r" eaLnBrk="0" fontAlgn="base" hangingPunct="0">
              <a:spcBef>
                <a:spcPct val="0"/>
              </a:spcBef>
              <a:spcAft>
                <a:spcPct val="0"/>
              </a:spcAft>
              <a:defRPr sz="4400">
                <a:solidFill>
                  <a:schemeClr val="tx1"/>
                </a:solidFill>
                <a:latin typeface="Tahoma" pitchFamily="34" charset="0"/>
                <a:ea typeface="MS PGothic" pitchFamily="34" charset="-128"/>
              </a:defRPr>
            </a:lvl8pPr>
            <a:lvl9pPr marL="3886200" indent="-228600" algn="r" eaLnBrk="0" fontAlgn="base" hangingPunct="0">
              <a:spcBef>
                <a:spcPct val="0"/>
              </a:spcBef>
              <a:spcAft>
                <a:spcPct val="0"/>
              </a:spcAft>
              <a:defRPr sz="4400">
                <a:solidFill>
                  <a:schemeClr val="tx1"/>
                </a:solidFill>
                <a:latin typeface="Tahoma" pitchFamily="34" charset="0"/>
                <a:ea typeface="MS PGothic" pitchFamily="34" charset="-128"/>
              </a:defRPr>
            </a:lvl9pPr>
          </a:lstStyle>
          <a:p>
            <a:pPr algn="l" eaLnBrk="1" hangingPunct="1">
              <a:spcBef>
                <a:spcPct val="50000"/>
              </a:spcBef>
              <a:defRPr/>
            </a:pPr>
            <a:endParaRPr lang="en-US" sz="1800" smtClean="0">
              <a:latin typeface="Arial" pitchFamily="34" charset="0"/>
            </a:endParaRPr>
          </a:p>
        </p:txBody>
      </p:sp>
    </p:spTree>
  </p:cSld>
  <p:clrMap bg1="lt1" tx1="dk1" bg2="lt2" tx2="dk2" accent1="accent1" accent2="accent2" accent3="accent3" accent4="accent4" accent5="accent5" accent6="accent6" hlink="hlink" folHlink="folHlink"/>
  <p:sldLayoutIdLst>
    <p:sldLayoutId id="2147484150"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400" b="1">
          <a:solidFill>
            <a:srgbClr val="FFFF99"/>
          </a:solidFill>
          <a:latin typeface="+mj-lt"/>
          <a:ea typeface="ＭＳ Ｐゴシック" pitchFamily="34" charset="-128"/>
          <a:cs typeface="ＭＳ Ｐゴシック" charset="0"/>
        </a:defRPr>
      </a:lvl1pPr>
      <a:lvl2pPr algn="l" rtl="0" eaLnBrk="0" fontAlgn="base" hangingPunct="0">
        <a:spcBef>
          <a:spcPct val="0"/>
        </a:spcBef>
        <a:spcAft>
          <a:spcPct val="0"/>
        </a:spcAft>
        <a:defRPr sz="3400" b="1">
          <a:solidFill>
            <a:srgbClr val="FFFF99"/>
          </a:solidFill>
          <a:latin typeface="Arial" charset="0"/>
          <a:ea typeface="ＭＳ Ｐゴシック" pitchFamily="34" charset="-128"/>
          <a:cs typeface="ＭＳ Ｐゴシック" charset="0"/>
        </a:defRPr>
      </a:lvl2pPr>
      <a:lvl3pPr algn="l" rtl="0" eaLnBrk="0" fontAlgn="base" hangingPunct="0">
        <a:spcBef>
          <a:spcPct val="0"/>
        </a:spcBef>
        <a:spcAft>
          <a:spcPct val="0"/>
        </a:spcAft>
        <a:defRPr sz="3400" b="1">
          <a:solidFill>
            <a:srgbClr val="FFFF99"/>
          </a:solidFill>
          <a:latin typeface="Arial" charset="0"/>
          <a:ea typeface="ＭＳ Ｐゴシック" pitchFamily="34" charset="-128"/>
          <a:cs typeface="ＭＳ Ｐゴシック" charset="0"/>
        </a:defRPr>
      </a:lvl3pPr>
      <a:lvl4pPr algn="l" rtl="0" eaLnBrk="0" fontAlgn="base" hangingPunct="0">
        <a:spcBef>
          <a:spcPct val="0"/>
        </a:spcBef>
        <a:spcAft>
          <a:spcPct val="0"/>
        </a:spcAft>
        <a:defRPr sz="3400" b="1">
          <a:solidFill>
            <a:srgbClr val="FFFF99"/>
          </a:solidFill>
          <a:latin typeface="Arial" charset="0"/>
          <a:ea typeface="ＭＳ Ｐゴシック" pitchFamily="34" charset="-128"/>
          <a:cs typeface="ＭＳ Ｐゴシック" charset="0"/>
        </a:defRPr>
      </a:lvl4pPr>
      <a:lvl5pPr algn="l" rtl="0" eaLnBrk="0" fontAlgn="base" hangingPunct="0">
        <a:spcBef>
          <a:spcPct val="0"/>
        </a:spcBef>
        <a:spcAft>
          <a:spcPct val="0"/>
        </a:spcAft>
        <a:defRPr sz="3400" b="1">
          <a:solidFill>
            <a:srgbClr val="FFFF99"/>
          </a:solidFill>
          <a:latin typeface="Arial" charset="0"/>
          <a:ea typeface="ＭＳ Ｐゴシック" pitchFamily="34" charset="-128"/>
          <a:cs typeface="ＭＳ Ｐゴシック" charset="0"/>
        </a:defRPr>
      </a:lvl5pPr>
      <a:lvl6pPr marL="457200" algn="l" rtl="0" fontAlgn="base">
        <a:spcBef>
          <a:spcPct val="0"/>
        </a:spcBef>
        <a:spcAft>
          <a:spcPct val="0"/>
        </a:spcAft>
        <a:defRPr sz="3400" b="1">
          <a:solidFill>
            <a:srgbClr val="FFFF99"/>
          </a:solidFill>
          <a:latin typeface="Arial" charset="0"/>
        </a:defRPr>
      </a:lvl6pPr>
      <a:lvl7pPr marL="914400" algn="l" rtl="0" fontAlgn="base">
        <a:spcBef>
          <a:spcPct val="0"/>
        </a:spcBef>
        <a:spcAft>
          <a:spcPct val="0"/>
        </a:spcAft>
        <a:defRPr sz="3400" b="1">
          <a:solidFill>
            <a:srgbClr val="FFFF99"/>
          </a:solidFill>
          <a:latin typeface="Arial" charset="0"/>
        </a:defRPr>
      </a:lvl7pPr>
      <a:lvl8pPr marL="1371600" algn="l" rtl="0" fontAlgn="base">
        <a:spcBef>
          <a:spcPct val="0"/>
        </a:spcBef>
        <a:spcAft>
          <a:spcPct val="0"/>
        </a:spcAft>
        <a:defRPr sz="3400" b="1">
          <a:solidFill>
            <a:srgbClr val="FFFF99"/>
          </a:solidFill>
          <a:latin typeface="Arial" charset="0"/>
        </a:defRPr>
      </a:lvl8pPr>
      <a:lvl9pPr marL="1828800" algn="l" rtl="0" fontAlgn="base">
        <a:spcBef>
          <a:spcPct val="0"/>
        </a:spcBef>
        <a:spcAft>
          <a:spcPct val="0"/>
        </a:spcAft>
        <a:defRPr sz="3400" b="1">
          <a:solidFill>
            <a:srgbClr val="FFFF99"/>
          </a:solidFill>
          <a:latin typeface="Arial" charset="0"/>
        </a:defRPr>
      </a:lvl9pPr>
    </p:titleStyle>
    <p:bodyStyle>
      <a:lvl1pPr marL="342900" indent="-342900" algn="l" rtl="0" eaLnBrk="0" fontAlgn="base" hangingPunct="0">
        <a:spcBef>
          <a:spcPct val="20000"/>
        </a:spcBef>
        <a:spcAft>
          <a:spcPct val="0"/>
        </a:spcAft>
        <a:buSzPct val="130000"/>
        <a:buFont typeface="Arial" pitchFamily="34" charset="0"/>
        <a:buChar char="•"/>
        <a:defRPr sz="3200">
          <a:solidFill>
            <a:schemeClr val="tx1"/>
          </a:solidFill>
          <a:latin typeface="+mn-lt"/>
          <a:ea typeface="ＭＳ Ｐゴシック" pitchFamily="34" charset="-128"/>
          <a:cs typeface="ＭＳ Ｐゴシック" charset="0"/>
        </a:defRPr>
      </a:lvl1pPr>
      <a:lvl2pPr marL="742950" indent="-285750" algn="l" rtl="0" eaLnBrk="0" fontAlgn="base" hangingPunct="0">
        <a:spcBef>
          <a:spcPct val="20000"/>
        </a:spcBef>
        <a:spcAft>
          <a:spcPct val="0"/>
        </a:spcAft>
        <a:buFont typeface="Times New Roman" pitchFamily="18" charset="0"/>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Font typeface="Wingdings" pitchFamily="2" charset="2"/>
        <a:buChar char="§"/>
        <a:defRPr sz="2400" b="1">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b="1">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b="1">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userDrawn="1"/>
        </p:nvSpPr>
        <p:spPr bwMode="auto">
          <a:xfrm>
            <a:off x="0" y="6492875"/>
            <a:ext cx="9144000" cy="379413"/>
          </a:xfrm>
          <a:prstGeom prst="rect">
            <a:avLst/>
          </a:prstGeom>
          <a:solidFill>
            <a:srgbClr val="004A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2D5F9E"/>
              </a:solidFill>
            </a:endParaRPr>
          </a:p>
        </p:txBody>
      </p:sp>
      <p:sp>
        <p:nvSpPr>
          <p:cNvPr id="3075" name="Rectangle 3"/>
          <p:cNvSpPr>
            <a:spLocks noChangeArrowheads="1"/>
          </p:cNvSpPr>
          <p:nvPr userDrawn="1"/>
        </p:nvSpPr>
        <p:spPr bwMode="auto">
          <a:xfrm>
            <a:off x="0" y="0"/>
            <a:ext cx="9144000" cy="1082675"/>
          </a:xfrm>
          <a:prstGeom prst="rect">
            <a:avLst/>
          </a:prstGeom>
          <a:solidFill>
            <a:srgbClr val="004A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2D5F9E"/>
              </a:solidFill>
            </a:endParaRPr>
          </a:p>
        </p:txBody>
      </p:sp>
      <p:sp>
        <p:nvSpPr>
          <p:cNvPr id="3076" name="Rectangle 4"/>
          <p:cNvSpPr>
            <a:spLocks noGrp="1" noChangeArrowheads="1"/>
          </p:cNvSpPr>
          <p:nvPr>
            <p:ph type="title"/>
          </p:nvPr>
        </p:nvSpPr>
        <p:spPr bwMode="auto">
          <a:xfrm>
            <a:off x="481013" y="206375"/>
            <a:ext cx="83026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3077" name="Rectangle 5"/>
          <p:cNvSpPr>
            <a:spLocks noGrp="1" noChangeArrowheads="1"/>
          </p:cNvSpPr>
          <p:nvPr>
            <p:ph type="body" idx="1"/>
          </p:nvPr>
        </p:nvSpPr>
        <p:spPr bwMode="auto">
          <a:xfrm>
            <a:off x="427038" y="1266825"/>
            <a:ext cx="8288337"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Text Box 6"/>
          <p:cNvSpPr txBox="1">
            <a:spLocks noChangeAspect="1" noChangeArrowheads="1"/>
          </p:cNvSpPr>
          <p:nvPr/>
        </p:nvSpPr>
        <p:spPr bwMode="auto">
          <a:xfrm>
            <a:off x="427038" y="5505450"/>
            <a:ext cx="822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rgbClr val="3E7CC8"/>
                </a:solidFill>
                <a:latin typeface="Arial" pitchFamily="34" charset="0"/>
                <a:ea typeface="ＭＳ Ｐゴシック" pitchFamily="34" charset="-128"/>
              </a:defRPr>
            </a:lvl1pPr>
            <a:lvl2pPr marL="742950" indent="-285750" eaLnBrk="0" hangingPunct="0">
              <a:defRPr sz="3600" b="1">
                <a:solidFill>
                  <a:srgbClr val="3E7CC8"/>
                </a:solidFill>
                <a:latin typeface="Arial" pitchFamily="34" charset="0"/>
                <a:ea typeface="ＭＳ Ｐゴシック" pitchFamily="34" charset="-128"/>
              </a:defRPr>
            </a:lvl2pPr>
            <a:lvl3pPr marL="1143000" indent="-228600" eaLnBrk="0" hangingPunct="0">
              <a:defRPr sz="3600" b="1">
                <a:solidFill>
                  <a:srgbClr val="3E7CC8"/>
                </a:solidFill>
                <a:latin typeface="Arial" pitchFamily="34" charset="0"/>
                <a:ea typeface="ＭＳ Ｐゴシック" pitchFamily="34" charset="-128"/>
              </a:defRPr>
            </a:lvl3pPr>
            <a:lvl4pPr marL="1600200" indent="-228600" eaLnBrk="0" hangingPunct="0">
              <a:defRPr sz="3600" b="1">
                <a:solidFill>
                  <a:srgbClr val="3E7CC8"/>
                </a:solidFill>
                <a:latin typeface="Arial" pitchFamily="34" charset="0"/>
                <a:ea typeface="ＭＳ Ｐゴシック" pitchFamily="34" charset="-128"/>
              </a:defRPr>
            </a:lvl4pPr>
            <a:lvl5pPr marL="2057400" indent="-228600" eaLnBrk="0" hangingPunct="0">
              <a:defRPr sz="3600" b="1">
                <a:solidFill>
                  <a:srgbClr val="3E7CC8"/>
                </a:solidFill>
                <a:latin typeface="Arial" pitchFamily="34" charset="0"/>
                <a:ea typeface="ＭＳ Ｐゴシック" pitchFamily="34" charset="-128"/>
              </a:defRPr>
            </a:lvl5pPr>
            <a:lvl6pPr marL="25146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6pPr>
            <a:lvl7pPr marL="29718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7pPr>
            <a:lvl8pPr marL="34290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8pPr>
            <a:lvl9pPr marL="38862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9pPr>
          </a:lstStyle>
          <a:p>
            <a:pPr algn="l" eaLnBrk="1" hangingPunct="1">
              <a:spcBef>
                <a:spcPct val="50000"/>
              </a:spcBef>
              <a:defRPr/>
            </a:pPr>
            <a:endParaRPr lang="en-US" sz="1800" b="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4151"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400" b="1">
          <a:solidFill>
            <a:srgbClr val="FFFF99"/>
          </a:solidFill>
          <a:latin typeface="+mj-lt"/>
          <a:ea typeface="ＭＳ Ｐゴシック" pitchFamily="34" charset="-128"/>
          <a:cs typeface="+mj-cs"/>
        </a:defRPr>
      </a:lvl1pPr>
      <a:lvl2pPr algn="l" rtl="0" eaLnBrk="0" fontAlgn="base" hangingPunct="0">
        <a:spcBef>
          <a:spcPct val="0"/>
        </a:spcBef>
        <a:spcAft>
          <a:spcPct val="0"/>
        </a:spcAft>
        <a:defRPr sz="3400" b="1">
          <a:solidFill>
            <a:srgbClr val="FFFF99"/>
          </a:solidFill>
          <a:latin typeface="Arial" charset="0"/>
          <a:ea typeface="ＭＳ Ｐゴシック" pitchFamily="34" charset="-128"/>
        </a:defRPr>
      </a:lvl2pPr>
      <a:lvl3pPr algn="l" rtl="0" eaLnBrk="0" fontAlgn="base" hangingPunct="0">
        <a:spcBef>
          <a:spcPct val="0"/>
        </a:spcBef>
        <a:spcAft>
          <a:spcPct val="0"/>
        </a:spcAft>
        <a:defRPr sz="3400" b="1">
          <a:solidFill>
            <a:srgbClr val="FFFF99"/>
          </a:solidFill>
          <a:latin typeface="Arial" charset="0"/>
          <a:ea typeface="ＭＳ Ｐゴシック" pitchFamily="34" charset="-128"/>
        </a:defRPr>
      </a:lvl3pPr>
      <a:lvl4pPr algn="l" rtl="0" eaLnBrk="0" fontAlgn="base" hangingPunct="0">
        <a:spcBef>
          <a:spcPct val="0"/>
        </a:spcBef>
        <a:spcAft>
          <a:spcPct val="0"/>
        </a:spcAft>
        <a:defRPr sz="3400" b="1">
          <a:solidFill>
            <a:srgbClr val="FFFF99"/>
          </a:solidFill>
          <a:latin typeface="Arial" charset="0"/>
          <a:ea typeface="ＭＳ Ｐゴシック" pitchFamily="34" charset="-128"/>
        </a:defRPr>
      </a:lvl4pPr>
      <a:lvl5pPr algn="l" rtl="0" eaLnBrk="0" fontAlgn="base" hangingPunct="0">
        <a:spcBef>
          <a:spcPct val="0"/>
        </a:spcBef>
        <a:spcAft>
          <a:spcPct val="0"/>
        </a:spcAft>
        <a:defRPr sz="3400" b="1">
          <a:solidFill>
            <a:srgbClr val="FFFF99"/>
          </a:solidFill>
          <a:latin typeface="Arial" charset="0"/>
          <a:ea typeface="ＭＳ Ｐゴシック" pitchFamily="34" charset="-128"/>
        </a:defRPr>
      </a:lvl5pPr>
      <a:lvl6pPr marL="457200" algn="l" rtl="0" fontAlgn="base">
        <a:spcBef>
          <a:spcPct val="0"/>
        </a:spcBef>
        <a:spcAft>
          <a:spcPct val="0"/>
        </a:spcAft>
        <a:defRPr sz="3400" b="1">
          <a:solidFill>
            <a:srgbClr val="FFFF99"/>
          </a:solidFill>
          <a:latin typeface="Arial" charset="0"/>
        </a:defRPr>
      </a:lvl6pPr>
      <a:lvl7pPr marL="914400" algn="l" rtl="0" fontAlgn="base">
        <a:spcBef>
          <a:spcPct val="0"/>
        </a:spcBef>
        <a:spcAft>
          <a:spcPct val="0"/>
        </a:spcAft>
        <a:defRPr sz="3400" b="1">
          <a:solidFill>
            <a:srgbClr val="FFFF99"/>
          </a:solidFill>
          <a:latin typeface="Arial" charset="0"/>
        </a:defRPr>
      </a:lvl7pPr>
      <a:lvl8pPr marL="1371600" algn="l" rtl="0" fontAlgn="base">
        <a:spcBef>
          <a:spcPct val="0"/>
        </a:spcBef>
        <a:spcAft>
          <a:spcPct val="0"/>
        </a:spcAft>
        <a:defRPr sz="3400" b="1">
          <a:solidFill>
            <a:srgbClr val="FFFF99"/>
          </a:solidFill>
          <a:latin typeface="Arial" charset="0"/>
        </a:defRPr>
      </a:lvl8pPr>
      <a:lvl9pPr marL="1828800" algn="l" rtl="0" fontAlgn="base">
        <a:spcBef>
          <a:spcPct val="0"/>
        </a:spcBef>
        <a:spcAft>
          <a:spcPct val="0"/>
        </a:spcAft>
        <a:defRPr sz="3400" b="1">
          <a:solidFill>
            <a:srgbClr val="FFFF99"/>
          </a:solidFill>
          <a:latin typeface="Arial" charset="0"/>
        </a:defRPr>
      </a:lvl9pPr>
    </p:titleStyle>
    <p:bodyStyle>
      <a:lvl1pPr marL="342900" indent="-342900" algn="l" rtl="0" eaLnBrk="0" fontAlgn="base" hangingPunct="0">
        <a:spcBef>
          <a:spcPct val="20000"/>
        </a:spcBef>
        <a:spcAft>
          <a:spcPct val="0"/>
        </a:spcAft>
        <a:buSzPct val="130000"/>
        <a:buFont typeface="Arial" pitchFamily="34" charset="0"/>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Font typeface="Times New Roman" pitchFamily="18" charset="0"/>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Font typeface="Wingdings" pitchFamily="2" charset="2"/>
        <a:buChar char="§"/>
        <a:defRPr sz="2400" b="1">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b="1">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b="1">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userDrawn="1"/>
        </p:nvSpPr>
        <p:spPr bwMode="auto">
          <a:xfrm>
            <a:off x="0" y="6492875"/>
            <a:ext cx="9144000" cy="379413"/>
          </a:xfrm>
          <a:prstGeom prst="rect">
            <a:avLst/>
          </a:prstGeom>
          <a:solidFill>
            <a:srgbClr val="004A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2D5F9E"/>
              </a:solidFill>
            </a:endParaRPr>
          </a:p>
        </p:txBody>
      </p:sp>
      <p:sp>
        <p:nvSpPr>
          <p:cNvPr id="4099" name="Rectangle 3"/>
          <p:cNvSpPr>
            <a:spLocks noChangeArrowheads="1"/>
          </p:cNvSpPr>
          <p:nvPr userDrawn="1"/>
        </p:nvSpPr>
        <p:spPr bwMode="auto">
          <a:xfrm>
            <a:off x="0" y="0"/>
            <a:ext cx="9144000" cy="1082675"/>
          </a:xfrm>
          <a:prstGeom prst="rect">
            <a:avLst/>
          </a:prstGeom>
          <a:solidFill>
            <a:srgbClr val="004A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2D5F9E"/>
              </a:solidFill>
            </a:endParaRPr>
          </a:p>
        </p:txBody>
      </p:sp>
      <p:sp>
        <p:nvSpPr>
          <p:cNvPr id="4100" name="Rectangle 4"/>
          <p:cNvSpPr>
            <a:spLocks noGrp="1" noChangeArrowheads="1"/>
          </p:cNvSpPr>
          <p:nvPr>
            <p:ph type="title"/>
          </p:nvPr>
        </p:nvSpPr>
        <p:spPr bwMode="auto">
          <a:xfrm>
            <a:off x="481013" y="206375"/>
            <a:ext cx="83026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4101" name="Rectangle 5"/>
          <p:cNvSpPr>
            <a:spLocks noGrp="1" noChangeArrowheads="1"/>
          </p:cNvSpPr>
          <p:nvPr>
            <p:ph type="body" idx="1"/>
          </p:nvPr>
        </p:nvSpPr>
        <p:spPr bwMode="auto">
          <a:xfrm>
            <a:off x="427038" y="1266825"/>
            <a:ext cx="8288337"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Text Box 6"/>
          <p:cNvSpPr txBox="1">
            <a:spLocks noChangeAspect="1" noChangeArrowheads="1"/>
          </p:cNvSpPr>
          <p:nvPr/>
        </p:nvSpPr>
        <p:spPr bwMode="auto">
          <a:xfrm>
            <a:off x="427038" y="5505450"/>
            <a:ext cx="822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rgbClr val="3E7CC8"/>
                </a:solidFill>
                <a:latin typeface="Arial" pitchFamily="34" charset="0"/>
                <a:ea typeface="ＭＳ Ｐゴシック" pitchFamily="34" charset="-128"/>
              </a:defRPr>
            </a:lvl1pPr>
            <a:lvl2pPr marL="742950" indent="-285750" eaLnBrk="0" hangingPunct="0">
              <a:defRPr sz="3600" b="1">
                <a:solidFill>
                  <a:srgbClr val="3E7CC8"/>
                </a:solidFill>
                <a:latin typeface="Arial" pitchFamily="34" charset="0"/>
                <a:ea typeface="ＭＳ Ｐゴシック" pitchFamily="34" charset="-128"/>
              </a:defRPr>
            </a:lvl2pPr>
            <a:lvl3pPr marL="1143000" indent="-228600" eaLnBrk="0" hangingPunct="0">
              <a:defRPr sz="3600" b="1">
                <a:solidFill>
                  <a:srgbClr val="3E7CC8"/>
                </a:solidFill>
                <a:latin typeface="Arial" pitchFamily="34" charset="0"/>
                <a:ea typeface="ＭＳ Ｐゴシック" pitchFamily="34" charset="-128"/>
              </a:defRPr>
            </a:lvl3pPr>
            <a:lvl4pPr marL="1600200" indent="-228600" eaLnBrk="0" hangingPunct="0">
              <a:defRPr sz="3600" b="1">
                <a:solidFill>
                  <a:srgbClr val="3E7CC8"/>
                </a:solidFill>
                <a:latin typeface="Arial" pitchFamily="34" charset="0"/>
                <a:ea typeface="ＭＳ Ｐゴシック" pitchFamily="34" charset="-128"/>
              </a:defRPr>
            </a:lvl4pPr>
            <a:lvl5pPr marL="2057400" indent="-228600" eaLnBrk="0" hangingPunct="0">
              <a:defRPr sz="3600" b="1">
                <a:solidFill>
                  <a:srgbClr val="3E7CC8"/>
                </a:solidFill>
                <a:latin typeface="Arial" pitchFamily="34" charset="0"/>
                <a:ea typeface="ＭＳ Ｐゴシック" pitchFamily="34" charset="-128"/>
              </a:defRPr>
            </a:lvl5pPr>
            <a:lvl6pPr marL="25146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6pPr>
            <a:lvl7pPr marL="29718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7pPr>
            <a:lvl8pPr marL="34290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8pPr>
            <a:lvl9pPr marL="38862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9pPr>
          </a:lstStyle>
          <a:p>
            <a:pPr algn="l" eaLnBrk="1" hangingPunct="1">
              <a:spcBef>
                <a:spcPct val="50000"/>
              </a:spcBef>
              <a:defRPr/>
            </a:pPr>
            <a:endParaRPr lang="en-US" sz="1800" b="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4152"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 id="2147484148" r:id="rId12"/>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400" b="1">
          <a:solidFill>
            <a:srgbClr val="FFFF99"/>
          </a:solidFill>
          <a:latin typeface="+mj-lt"/>
          <a:ea typeface="ＭＳ Ｐゴシック" pitchFamily="34" charset="-128"/>
          <a:cs typeface="+mj-cs"/>
        </a:defRPr>
      </a:lvl1pPr>
      <a:lvl2pPr algn="l" rtl="0" eaLnBrk="0" fontAlgn="base" hangingPunct="0">
        <a:spcBef>
          <a:spcPct val="0"/>
        </a:spcBef>
        <a:spcAft>
          <a:spcPct val="0"/>
        </a:spcAft>
        <a:defRPr sz="3400" b="1">
          <a:solidFill>
            <a:srgbClr val="FFFF99"/>
          </a:solidFill>
          <a:latin typeface="Arial" charset="0"/>
          <a:ea typeface="ＭＳ Ｐゴシック" pitchFamily="34" charset="-128"/>
        </a:defRPr>
      </a:lvl2pPr>
      <a:lvl3pPr algn="l" rtl="0" eaLnBrk="0" fontAlgn="base" hangingPunct="0">
        <a:spcBef>
          <a:spcPct val="0"/>
        </a:spcBef>
        <a:spcAft>
          <a:spcPct val="0"/>
        </a:spcAft>
        <a:defRPr sz="3400" b="1">
          <a:solidFill>
            <a:srgbClr val="FFFF99"/>
          </a:solidFill>
          <a:latin typeface="Arial" charset="0"/>
          <a:ea typeface="ＭＳ Ｐゴシック" pitchFamily="34" charset="-128"/>
        </a:defRPr>
      </a:lvl3pPr>
      <a:lvl4pPr algn="l" rtl="0" eaLnBrk="0" fontAlgn="base" hangingPunct="0">
        <a:spcBef>
          <a:spcPct val="0"/>
        </a:spcBef>
        <a:spcAft>
          <a:spcPct val="0"/>
        </a:spcAft>
        <a:defRPr sz="3400" b="1">
          <a:solidFill>
            <a:srgbClr val="FFFF99"/>
          </a:solidFill>
          <a:latin typeface="Arial" charset="0"/>
          <a:ea typeface="ＭＳ Ｐゴシック" pitchFamily="34" charset="-128"/>
        </a:defRPr>
      </a:lvl4pPr>
      <a:lvl5pPr algn="l" rtl="0" eaLnBrk="0" fontAlgn="base" hangingPunct="0">
        <a:spcBef>
          <a:spcPct val="0"/>
        </a:spcBef>
        <a:spcAft>
          <a:spcPct val="0"/>
        </a:spcAft>
        <a:defRPr sz="3400" b="1">
          <a:solidFill>
            <a:srgbClr val="FFFF99"/>
          </a:solidFill>
          <a:latin typeface="Arial" charset="0"/>
          <a:ea typeface="ＭＳ Ｐゴシック" pitchFamily="34" charset="-128"/>
        </a:defRPr>
      </a:lvl5pPr>
      <a:lvl6pPr marL="457200" algn="l" rtl="0" fontAlgn="base">
        <a:spcBef>
          <a:spcPct val="0"/>
        </a:spcBef>
        <a:spcAft>
          <a:spcPct val="0"/>
        </a:spcAft>
        <a:defRPr sz="3400" b="1">
          <a:solidFill>
            <a:srgbClr val="FFFF99"/>
          </a:solidFill>
          <a:latin typeface="Arial" charset="0"/>
        </a:defRPr>
      </a:lvl6pPr>
      <a:lvl7pPr marL="914400" algn="l" rtl="0" fontAlgn="base">
        <a:spcBef>
          <a:spcPct val="0"/>
        </a:spcBef>
        <a:spcAft>
          <a:spcPct val="0"/>
        </a:spcAft>
        <a:defRPr sz="3400" b="1">
          <a:solidFill>
            <a:srgbClr val="FFFF99"/>
          </a:solidFill>
          <a:latin typeface="Arial" charset="0"/>
        </a:defRPr>
      </a:lvl7pPr>
      <a:lvl8pPr marL="1371600" algn="l" rtl="0" fontAlgn="base">
        <a:spcBef>
          <a:spcPct val="0"/>
        </a:spcBef>
        <a:spcAft>
          <a:spcPct val="0"/>
        </a:spcAft>
        <a:defRPr sz="3400" b="1">
          <a:solidFill>
            <a:srgbClr val="FFFF99"/>
          </a:solidFill>
          <a:latin typeface="Arial" charset="0"/>
        </a:defRPr>
      </a:lvl8pPr>
      <a:lvl9pPr marL="1828800" algn="l" rtl="0" fontAlgn="base">
        <a:spcBef>
          <a:spcPct val="0"/>
        </a:spcBef>
        <a:spcAft>
          <a:spcPct val="0"/>
        </a:spcAft>
        <a:defRPr sz="3400" b="1">
          <a:solidFill>
            <a:srgbClr val="FFFF99"/>
          </a:solidFill>
          <a:latin typeface="Arial" charset="0"/>
        </a:defRPr>
      </a:lvl9pPr>
    </p:titleStyle>
    <p:bodyStyle>
      <a:lvl1pPr marL="342900" indent="-342900" algn="l" rtl="0" eaLnBrk="0" fontAlgn="base" hangingPunct="0">
        <a:spcBef>
          <a:spcPct val="20000"/>
        </a:spcBef>
        <a:spcAft>
          <a:spcPct val="0"/>
        </a:spcAft>
        <a:buSzPct val="130000"/>
        <a:buFont typeface="Arial" pitchFamily="34" charset="0"/>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Font typeface="Times New Roman" pitchFamily="18" charset="0"/>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Font typeface="Wingdings" pitchFamily="2" charset="2"/>
        <a:buChar char="§"/>
        <a:defRPr sz="2400" b="1">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b="1">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b="1">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creativecommons.org/licenses/by-nc-sa/3.0/" TargetMode="External"/><Relationship Id="rId5" Type="http://schemas.openxmlformats.org/officeDocument/2006/relationships/hyperlink" Target="http://conservationmeasures.org/CMP/Site_Docs/CMP_Open_Standards_Version_2.0.pdf" TargetMode="External"/><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8.png"/><Relationship Id="rId1" Type="http://schemas.openxmlformats.org/officeDocument/2006/relationships/tags" Target="../tags/tag2.xml"/><Relationship Id="rId2"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oleObject" Target="../embeddings/oleObject6.bin"/><Relationship Id="rId5" Type="http://schemas.openxmlformats.org/officeDocument/2006/relationships/image" Target="../media/image18.emf"/><Relationship Id="rId1" Type="http://schemas.openxmlformats.org/officeDocument/2006/relationships/vmlDrawing" Target="../drawings/vmlDrawing6.vml"/><Relationship Id="rId2"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2.bin"/><Relationship Id="rId5" Type="http://schemas.openxmlformats.org/officeDocument/2006/relationships/image" Target="../media/image5.emf"/><Relationship Id="rId1" Type="http://schemas.openxmlformats.org/officeDocument/2006/relationships/vmlDrawing" Target="../drawings/vmlDrawing2.vml"/><Relationship Id="rId2"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0.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6.xml"/><Relationship Id="rId4" Type="http://schemas.openxmlformats.org/officeDocument/2006/relationships/image" Target="../media/image24.jpeg"/><Relationship Id="rId5" Type="http://schemas.openxmlformats.org/officeDocument/2006/relationships/oleObject" Target="../embeddings/oleObject7.bin"/><Relationship Id="rId6" Type="http://schemas.openxmlformats.org/officeDocument/2006/relationships/image" Target="../media/image23.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3.bin"/><Relationship Id="rId5" Type="http://schemas.openxmlformats.org/officeDocument/2006/relationships/image" Target="../media/image6.emf"/><Relationship Id="rId1" Type="http://schemas.openxmlformats.org/officeDocument/2006/relationships/vmlDrawing" Target="../drawings/vmlDrawing3.vml"/><Relationship Id="rId2"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8.xml"/><Relationship Id="rId4" Type="http://schemas.openxmlformats.org/officeDocument/2006/relationships/oleObject" Target="../embeddings/Microsoft_Word_97_-_2004_Document1.doc"/><Relationship Id="rId5" Type="http://schemas.openxmlformats.org/officeDocument/2006/relationships/image" Target="../media/image25.emf"/><Relationship Id="rId1" Type="http://schemas.openxmlformats.org/officeDocument/2006/relationships/vmlDrawing" Target="../drawings/vmlDrawing8.vml"/><Relationship Id="rId2"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26.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4.bin"/><Relationship Id="rId5" Type="http://schemas.openxmlformats.org/officeDocument/2006/relationships/image" Target="../media/image7.emf"/><Relationship Id="rId1" Type="http://schemas.openxmlformats.org/officeDocument/2006/relationships/vmlDrawing" Target="../drawings/vmlDrawing4.vml"/><Relationship Id="rId2"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5.bin"/><Relationship Id="rId5" Type="http://schemas.openxmlformats.org/officeDocument/2006/relationships/image" Target="../media/image7.emf"/><Relationship Id="rId1" Type="http://schemas.openxmlformats.org/officeDocument/2006/relationships/vmlDrawing" Target="../drawings/vmlDrawing5.vml"/><Relationship Id="rId2"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8.png"/><Relationship Id="rId1" Type="http://schemas.openxmlformats.org/officeDocument/2006/relationships/tags" Target="../tags/tag1.xml"/><Relationship Id="rId2"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3167063" y="1786127"/>
            <a:ext cx="5976937" cy="1569660"/>
          </a:xfrm>
        </p:spPr>
        <p:txBody>
          <a:bodyPr/>
          <a:lstStyle/>
          <a:p>
            <a:pPr eaLnBrk="1" hangingPunct="1"/>
            <a:r>
              <a:rPr lang="es-ES" sz="3200" dirty="0" smtClean="0"/>
              <a:t>2A &amp; 2B. </a:t>
            </a:r>
            <a:r>
              <a:rPr lang="en-US" sz="3200" dirty="0" smtClean="0"/>
              <a:t>Objectives, Activities and </a:t>
            </a:r>
            <a:br>
              <a:rPr lang="en-US" sz="3200" dirty="0" smtClean="0"/>
            </a:br>
            <a:r>
              <a:rPr lang="en-US" sz="3200" dirty="0" smtClean="0"/>
              <a:t>Monitoring Plans</a:t>
            </a:r>
          </a:p>
        </p:txBody>
      </p:sp>
      <p:sp>
        <p:nvSpPr>
          <p:cNvPr id="2" name="Subtitle 1"/>
          <p:cNvSpPr>
            <a:spLocks noGrp="1"/>
          </p:cNvSpPr>
          <p:nvPr>
            <p:ph type="subTitle" idx="1"/>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title"/>
          </p:nvPr>
        </p:nvSpPr>
        <p:spPr/>
        <p:txBody>
          <a:bodyPr/>
          <a:lstStyle/>
          <a:p>
            <a:pPr eaLnBrk="1" hangingPunct="1"/>
            <a:r>
              <a:rPr lang="en-US" smtClean="0"/>
              <a:t>A Basic Results Chain</a:t>
            </a:r>
          </a:p>
        </p:txBody>
      </p:sp>
      <p:pic>
        <p:nvPicPr>
          <p:cNvPr id="18435" name="Picture 6" descr="Basic RC 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625" y="2492375"/>
            <a:ext cx="7967663"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4629" name="Rectangle 5"/>
          <p:cNvSpPr>
            <a:spLocks noGrp="1" noChangeArrowheads="1"/>
          </p:cNvSpPr>
          <p:nvPr>
            <p:ph type="body" idx="1"/>
          </p:nvPr>
        </p:nvSpPr>
        <p:spPr>
          <a:xfrm>
            <a:off x="427038" y="1238250"/>
            <a:ext cx="8288337" cy="4959350"/>
          </a:xfrm>
        </p:spPr>
        <p:txBody>
          <a:bodyPr/>
          <a:lstStyle/>
          <a:p>
            <a:pPr eaLnBrk="1" hangingPunct="1">
              <a:lnSpc>
                <a:spcPct val="90000"/>
              </a:lnSpc>
              <a:buFont typeface="Arial" pitchFamily="34" charset="0"/>
              <a:buNone/>
            </a:pPr>
            <a:r>
              <a:rPr lang="en-US" sz="2800" b="1" smtClean="0">
                <a:solidFill>
                  <a:srgbClr val="009900"/>
                </a:solidFill>
              </a:rPr>
              <a:t>Specific:</a:t>
            </a:r>
            <a:r>
              <a:rPr lang="en-US" sz="2800" smtClean="0"/>
              <a:t> Clearly defined so that all people involved in the project have the same understanding of what the terms in the objective mean.</a:t>
            </a:r>
          </a:p>
          <a:p>
            <a:pPr eaLnBrk="1" hangingPunct="1">
              <a:lnSpc>
                <a:spcPct val="90000"/>
              </a:lnSpc>
              <a:buFont typeface="Arial" pitchFamily="34" charset="0"/>
              <a:buNone/>
            </a:pPr>
            <a:r>
              <a:rPr lang="en-US" sz="2800" b="1" smtClean="0">
                <a:solidFill>
                  <a:srgbClr val="009900"/>
                </a:solidFill>
              </a:rPr>
              <a:t>Measurable:</a:t>
            </a:r>
            <a:r>
              <a:rPr lang="en-US" sz="2800" smtClean="0"/>
              <a:t> Definable in relation to some standard scale (numbers, percentage, fractions, or all/nothing states). </a:t>
            </a:r>
          </a:p>
          <a:p>
            <a:pPr eaLnBrk="1" hangingPunct="1">
              <a:lnSpc>
                <a:spcPct val="90000"/>
              </a:lnSpc>
              <a:buFont typeface="Arial" pitchFamily="34" charset="0"/>
              <a:buNone/>
            </a:pPr>
            <a:r>
              <a:rPr lang="en-US" sz="2800" b="1" smtClean="0">
                <a:solidFill>
                  <a:srgbClr val="009900"/>
                </a:solidFill>
              </a:rPr>
              <a:t>Time Limited:</a:t>
            </a:r>
            <a:r>
              <a:rPr lang="en-US" sz="2800" smtClean="0"/>
              <a:t> Achievable within a specific period of time. (Necessarily less than the timeframe of the associated goal.)</a:t>
            </a:r>
            <a:endParaRPr lang="en-US" sz="2800" smtClean="0">
              <a:solidFill>
                <a:srgbClr val="FF3300"/>
              </a:solidFill>
            </a:endParaRPr>
          </a:p>
          <a:p>
            <a:pPr eaLnBrk="1" hangingPunct="1">
              <a:lnSpc>
                <a:spcPct val="90000"/>
              </a:lnSpc>
              <a:buFont typeface="Arial" pitchFamily="34" charset="0"/>
              <a:buNone/>
            </a:pPr>
            <a:r>
              <a:rPr lang="en-US" sz="2800" b="1" smtClean="0">
                <a:solidFill>
                  <a:srgbClr val="009900"/>
                </a:solidFill>
              </a:rPr>
              <a:t>Practical:</a:t>
            </a:r>
            <a:r>
              <a:rPr lang="en-US" sz="2800" smtClean="0"/>
              <a:t> Achievable and appropriate within the context of the project site.</a:t>
            </a:r>
          </a:p>
        </p:txBody>
      </p:sp>
      <p:sp>
        <p:nvSpPr>
          <p:cNvPr id="19459" name="Rectangle 9"/>
          <p:cNvSpPr>
            <a:spLocks noGrp="1" noChangeArrowheads="1"/>
          </p:cNvSpPr>
          <p:nvPr>
            <p:ph type="title"/>
          </p:nvPr>
        </p:nvSpPr>
        <p:spPr>
          <a:xfrm>
            <a:off x="1795463" y="206375"/>
            <a:ext cx="6988175" cy="609600"/>
          </a:xfrm>
          <a:noFill/>
        </p:spPr>
        <p:txBody>
          <a:bodyPr>
            <a:spAutoFit/>
          </a:bodyPr>
          <a:lstStyle/>
          <a:p>
            <a:pPr eaLnBrk="1" hangingPunct="1"/>
            <a:r>
              <a:rPr lang="en-US" smtClean="0"/>
              <a:t>Develop Your Objectives</a:t>
            </a:r>
          </a:p>
        </p:txBody>
      </p:sp>
      <p:sp>
        <p:nvSpPr>
          <p:cNvPr id="19460" name="Rectangle 10"/>
          <p:cNvSpPr>
            <a:spLocks noChangeArrowheads="1"/>
          </p:cNvSpPr>
          <p:nvPr/>
        </p:nvSpPr>
        <p:spPr bwMode="auto">
          <a:xfrm>
            <a:off x="57150" y="127000"/>
            <a:ext cx="1666875" cy="685800"/>
          </a:xfrm>
          <a:prstGeom prst="rect">
            <a:avLst/>
          </a:prstGeom>
          <a:solidFill>
            <a:srgbClr val="FFFF99"/>
          </a:solidFill>
          <a:ln w="9525">
            <a:solidFill>
              <a:srgbClr val="FFFF99"/>
            </a:solidFill>
            <a:miter lim="800000"/>
            <a:headEnd/>
            <a:tailEnd/>
          </a:ln>
        </p:spPr>
        <p:txBody>
          <a:bodyPr wrap="none" anchor="ctr"/>
          <a:lstStyle/>
          <a:p>
            <a:pPr algn="ctr" eaLnBrk="0" hangingPunct="0"/>
            <a:r>
              <a:rPr lang="en-US" sz="3200" b="1">
                <a:latin typeface="Arial" pitchFamily="34" charset="0"/>
              </a:rPr>
              <a:t>Step 2A</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9462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462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462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62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ull R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63700"/>
            <a:ext cx="9144000" cy="3530009"/>
          </a:xfrm>
          <a:prstGeom prst="rect">
            <a:avLst/>
          </a:prstGeom>
        </p:spPr>
      </p:pic>
      <p:sp>
        <p:nvSpPr>
          <p:cNvPr id="20483" name="Rectangle 2"/>
          <p:cNvSpPr>
            <a:spLocks noChangeArrowheads="1"/>
          </p:cNvSpPr>
          <p:nvPr/>
        </p:nvSpPr>
        <p:spPr bwMode="auto">
          <a:xfrm>
            <a:off x="373063" y="3429000"/>
            <a:ext cx="85169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marL="115888" algn="l"/>
            <a:endParaRPr lang="en-US" sz="2700" b="1">
              <a:solidFill>
                <a:srgbClr val="FFFF99"/>
              </a:solidFill>
              <a:latin typeface="Arial" pitchFamily="34" charset="0"/>
            </a:endParaRPr>
          </a:p>
        </p:txBody>
      </p:sp>
      <p:sp>
        <p:nvSpPr>
          <p:cNvPr id="20484" name="Rectangle 3"/>
          <p:cNvSpPr>
            <a:spLocks noChangeArrowheads="1"/>
          </p:cNvSpPr>
          <p:nvPr/>
        </p:nvSpPr>
        <p:spPr bwMode="auto">
          <a:xfrm>
            <a:off x="0" y="3043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0485" name="Rectangle 4"/>
          <p:cNvSpPr>
            <a:spLocks noChangeArrowheads="1"/>
          </p:cNvSpPr>
          <p:nvPr/>
        </p:nvSpPr>
        <p:spPr bwMode="auto">
          <a:xfrm>
            <a:off x="0" y="2852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0486" name="Rectangle 5"/>
          <p:cNvSpPr>
            <a:spLocks noChangeArrowheads="1"/>
          </p:cNvSpPr>
          <p:nvPr/>
        </p:nvSpPr>
        <p:spPr bwMode="auto">
          <a:xfrm>
            <a:off x="0" y="2200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0487" name="Rectangle 9"/>
          <p:cNvSpPr>
            <a:spLocks noGrp="1" noChangeArrowheads="1"/>
          </p:cNvSpPr>
          <p:nvPr>
            <p:ph type="title"/>
          </p:nvPr>
        </p:nvSpPr>
        <p:spPr>
          <a:xfrm>
            <a:off x="1795463" y="206375"/>
            <a:ext cx="6988175" cy="609600"/>
          </a:xfrm>
          <a:noFill/>
        </p:spPr>
        <p:txBody>
          <a:bodyPr>
            <a:spAutoFit/>
          </a:bodyPr>
          <a:lstStyle/>
          <a:p>
            <a:pPr eaLnBrk="1" hangingPunct="1"/>
            <a:r>
              <a:rPr lang="en-US" smtClean="0"/>
              <a:t>Develop Your Objectives</a:t>
            </a:r>
          </a:p>
        </p:txBody>
      </p:sp>
      <p:sp>
        <p:nvSpPr>
          <p:cNvPr id="20488" name="Rectangle 10"/>
          <p:cNvSpPr>
            <a:spLocks noChangeArrowheads="1"/>
          </p:cNvSpPr>
          <p:nvPr/>
        </p:nvSpPr>
        <p:spPr bwMode="auto">
          <a:xfrm>
            <a:off x="57150" y="127000"/>
            <a:ext cx="1666875" cy="685800"/>
          </a:xfrm>
          <a:prstGeom prst="rect">
            <a:avLst/>
          </a:prstGeom>
          <a:solidFill>
            <a:srgbClr val="FFFF99"/>
          </a:solidFill>
          <a:ln w="9525">
            <a:solidFill>
              <a:srgbClr val="FFFF99"/>
            </a:solidFill>
            <a:miter lim="800000"/>
            <a:headEnd/>
            <a:tailEnd/>
          </a:ln>
        </p:spPr>
        <p:txBody>
          <a:bodyPr wrap="none" anchor="ctr"/>
          <a:lstStyle/>
          <a:p>
            <a:pPr algn="ctr" eaLnBrk="0" hangingPunct="0"/>
            <a:r>
              <a:rPr lang="en-US" sz="3200" b="1">
                <a:latin typeface="Arial" pitchFamily="34" charset="0"/>
              </a:rPr>
              <a:t>Step 2A</a:t>
            </a:r>
          </a:p>
        </p:txBody>
      </p:sp>
      <p:sp>
        <p:nvSpPr>
          <p:cNvPr id="15" name="AutoShape 5"/>
          <p:cNvSpPr>
            <a:spLocks noChangeArrowheads="1"/>
          </p:cNvSpPr>
          <p:nvPr/>
        </p:nvSpPr>
        <p:spPr bwMode="auto">
          <a:xfrm>
            <a:off x="20072" y="4295964"/>
            <a:ext cx="4271211" cy="1422400"/>
          </a:xfrm>
          <a:prstGeom prst="wedgeRoundRectCallout">
            <a:avLst>
              <a:gd name="adj1" fmla="val 38193"/>
              <a:gd name="adj2" fmla="val -71807"/>
              <a:gd name="adj3" fmla="val 16667"/>
            </a:avLst>
          </a:prstGeom>
          <a:solidFill>
            <a:schemeClr val="accent1">
              <a:lumMod val="90000"/>
            </a:schemeClr>
          </a:solidFill>
          <a:ln w="9525" algn="ctr">
            <a:solidFill>
              <a:schemeClr val="tx1"/>
            </a:solidFill>
            <a:miter lim="800000"/>
            <a:headEnd/>
            <a:tailEnd/>
          </a:ln>
        </p:spPr>
        <p:txBody>
          <a:bodyPr/>
          <a:lstStyle/>
          <a:p>
            <a:pPr algn="ctr">
              <a:defRPr/>
            </a:pPr>
            <a:r>
              <a:rPr lang="en-US" sz="1600" dirty="0">
                <a:ea typeface="+mn-ea"/>
              </a:rPr>
              <a:t>OBJ. </a:t>
            </a:r>
            <a:r>
              <a:rPr lang="en-US" sz="1600" dirty="0" smtClean="0">
                <a:ea typeface="+mn-ea"/>
              </a:rPr>
              <a:t>3. </a:t>
            </a:r>
            <a:r>
              <a:rPr lang="en-US" sz="1600" dirty="0"/>
              <a:t>By the end of end of 2017, at least 75% of the companies that are members of the Roundtable have developed internal policies adopting the Roundtable's environmental standards and BMPs.</a:t>
            </a:r>
            <a:endParaRPr lang="en-US" sz="1600" dirty="0">
              <a:ea typeface="+mn-ea"/>
            </a:endParaRPr>
          </a:p>
        </p:txBody>
      </p:sp>
      <p:sp>
        <p:nvSpPr>
          <p:cNvPr id="12" name="AutoShape 5"/>
          <p:cNvSpPr>
            <a:spLocks noChangeArrowheads="1"/>
          </p:cNvSpPr>
          <p:nvPr/>
        </p:nvSpPr>
        <p:spPr bwMode="auto">
          <a:xfrm>
            <a:off x="0" y="1055687"/>
            <a:ext cx="3240088" cy="1845259"/>
          </a:xfrm>
          <a:prstGeom prst="wedgeRoundRectCallout">
            <a:avLst>
              <a:gd name="adj1" fmla="val 56324"/>
              <a:gd name="adj2" fmla="val 25056"/>
              <a:gd name="adj3" fmla="val 16667"/>
            </a:avLst>
          </a:prstGeom>
          <a:solidFill>
            <a:schemeClr val="accent1">
              <a:lumMod val="90000"/>
            </a:schemeClr>
          </a:solidFill>
          <a:ln w="9525" algn="ctr">
            <a:solidFill>
              <a:schemeClr val="tx1"/>
            </a:solidFill>
            <a:miter lim="800000"/>
            <a:headEnd/>
            <a:tailEnd/>
          </a:ln>
        </p:spPr>
        <p:txBody>
          <a:bodyPr/>
          <a:lstStyle/>
          <a:p>
            <a:pPr algn="ctr">
              <a:defRPr/>
            </a:pPr>
            <a:r>
              <a:rPr lang="en-US" sz="1600" dirty="0" smtClean="0">
                <a:ea typeface="+mn-ea"/>
              </a:rPr>
              <a:t>OBJ 1. By </a:t>
            </a:r>
            <a:r>
              <a:rPr lang="en-US" sz="1600" dirty="0">
                <a:ea typeface="+mn-ea"/>
              </a:rPr>
              <a:t>June 2015, a Sacramento Basin Roundtable on Sustainable Agriculture is created with companies representing more than 50% of the irrigated agricultural land in the basin.</a:t>
            </a:r>
          </a:p>
        </p:txBody>
      </p:sp>
      <p:sp>
        <p:nvSpPr>
          <p:cNvPr id="13" name="AutoShape 5"/>
          <p:cNvSpPr>
            <a:spLocks noChangeArrowheads="1"/>
          </p:cNvSpPr>
          <p:nvPr/>
        </p:nvSpPr>
        <p:spPr bwMode="auto">
          <a:xfrm>
            <a:off x="5078887" y="1199409"/>
            <a:ext cx="3905250" cy="944896"/>
          </a:xfrm>
          <a:prstGeom prst="wedgeRoundRectCallout">
            <a:avLst>
              <a:gd name="adj1" fmla="val -2172"/>
              <a:gd name="adj2" fmla="val 240924"/>
              <a:gd name="adj3" fmla="val 16667"/>
            </a:avLst>
          </a:prstGeom>
          <a:solidFill>
            <a:srgbClr val="CC99FF"/>
          </a:solidFill>
          <a:ln w="9525">
            <a:solidFill>
              <a:schemeClr val="tx1"/>
            </a:solidFill>
            <a:miter lim="800000"/>
            <a:headEnd/>
            <a:tailEnd/>
          </a:ln>
        </p:spPr>
        <p:txBody>
          <a:bodyPr/>
          <a:lstStyle/>
          <a:p>
            <a:pPr algn="ctr"/>
            <a:r>
              <a:rPr lang="en-US" sz="1600" dirty="0"/>
              <a:t>OBJ. 6</a:t>
            </a:r>
            <a:r>
              <a:rPr lang="en-US" sz="1600" dirty="0" smtClean="0"/>
              <a:t>. </a:t>
            </a:r>
            <a:r>
              <a:rPr lang="en-US" sz="1600" dirty="0"/>
              <a:t>By 2020, water withdrawal for irrigation has decreased by at least 20% compared to 2014 baseline levels.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6"/>
          <p:cNvSpPr>
            <a:spLocks noGrp="1" noChangeArrowheads="1"/>
          </p:cNvSpPr>
          <p:nvPr>
            <p:ph type="title"/>
          </p:nvPr>
        </p:nvSpPr>
        <p:spPr/>
        <p:txBody>
          <a:bodyPr/>
          <a:lstStyle/>
          <a:p>
            <a:pPr eaLnBrk="1" hangingPunct="1"/>
            <a:r>
              <a:rPr lang="es-ES" smtClean="0"/>
              <a:t>Which of the Following Comply with the Criteria for a Good Objective?</a:t>
            </a:r>
            <a:endParaRPr lang="en-US" smtClean="0"/>
          </a:p>
        </p:txBody>
      </p:sp>
      <p:sp>
        <p:nvSpPr>
          <p:cNvPr id="799751" name="Rectangle 7"/>
          <p:cNvSpPr>
            <a:spLocks noGrp="1" noChangeArrowheads="1"/>
          </p:cNvSpPr>
          <p:nvPr>
            <p:ph type="body" idx="1"/>
          </p:nvPr>
        </p:nvSpPr>
        <p:spPr>
          <a:xfrm>
            <a:off x="427038" y="1266825"/>
            <a:ext cx="8288337" cy="5191165"/>
          </a:xfrm>
        </p:spPr>
        <p:txBody>
          <a:bodyPr/>
          <a:lstStyle/>
          <a:p>
            <a:pPr eaLnBrk="1" hangingPunct="1">
              <a:lnSpc>
                <a:spcPct val="80000"/>
              </a:lnSpc>
            </a:pPr>
            <a:r>
              <a:rPr lang="en-US" sz="2800" dirty="0" smtClean="0"/>
              <a:t>By 2010, no water concessions are granted in identified critical grasslands and associated wetlands.</a:t>
            </a:r>
          </a:p>
          <a:p>
            <a:pPr eaLnBrk="1" hangingPunct="1">
              <a:lnSpc>
                <a:spcPct val="80000"/>
              </a:lnSpc>
            </a:pPr>
            <a:r>
              <a:rPr lang="en-US" sz="2800" dirty="0" smtClean="0"/>
              <a:t>Promote community wellbeing and health in the area surrounding the Indah Biosphere Reserve. </a:t>
            </a:r>
          </a:p>
          <a:p>
            <a:pPr eaLnBrk="1" hangingPunct="1">
              <a:lnSpc>
                <a:spcPct val="80000"/>
              </a:lnSpc>
            </a:pPr>
            <a:r>
              <a:rPr lang="en-US" sz="2800" dirty="0" smtClean="0"/>
              <a:t>To establish a sustainable enterprise-based conservation and development project that meets the needs of local people while protecting biodiversity in the region surrounding Indah Biosphere Reserve.</a:t>
            </a:r>
          </a:p>
          <a:p>
            <a:pPr eaLnBrk="1" hangingPunct="1">
              <a:lnSpc>
                <a:spcPct val="80000"/>
              </a:lnSpc>
            </a:pPr>
            <a:r>
              <a:rPr lang="en-US" sz="2800" dirty="0" smtClean="0"/>
              <a:t>By the end of the project, annual household income for all families participating in non-timber forest product harvesting enterprises has increased by at least 20%.</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9975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99751">
                                            <p:txEl>
                                              <p:pRg st="0" end="0"/>
                                            </p:txEl>
                                          </p:spTgt>
                                        </p:tgtEl>
                                        <p:attrNameLst>
                                          <p:attrName>ppt_c</p:attrName>
                                        </p:attrNameLst>
                                      </p:cBhvr>
                                      <p:to>
                                        <a:srgbClr val="C0C0C0"/>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9975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99751">
                                            <p:txEl>
                                              <p:pRg st="1" end="1"/>
                                            </p:txEl>
                                          </p:spTgt>
                                        </p:tgtEl>
                                        <p:attrNameLst>
                                          <p:attrName>ppt_c</p:attrName>
                                        </p:attrNameLst>
                                      </p:cBhvr>
                                      <p:to>
                                        <a:srgbClr val="C0C0C0"/>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9975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99751">
                                            <p:txEl>
                                              <p:pRg st="2" end="2"/>
                                            </p:txEl>
                                          </p:spTgt>
                                        </p:tgtEl>
                                        <p:attrNameLst>
                                          <p:attrName>ppt_c</p:attrName>
                                        </p:attrNameLst>
                                      </p:cBhvr>
                                      <p:to>
                                        <a:srgbClr val="C0C0C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9975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799751">
                                            <p:txEl>
                                              <p:pRg st="3" end="3"/>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75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lstStyle/>
          <a:p>
            <a:pPr eaLnBrk="1" hangingPunct="1"/>
            <a:r>
              <a:rPr lang="en-US" smtClean="0"/>
              <a:t>How Do You Write a Good Objective?</a:t>
            </a:r>
          </a:p>
        </p:txBody>
      </p:sp>
      <p:sp>
        <p:nvSpPr>
          <p:cNvPr id="107523" name="Rectangle 3"/>
          <p:cNvSpPr>
            <a:spLocks noGrp="1" noChangeArrowheads="1"/>
          </p:cNvSpPr>
          <p:nvPr>
            <p:ph type="body" idx="4294967295"/>
          </p:nvPr>
        </p:nvSpPr>
        <p:spPr>
          <a:xfrm>
            <a:off x="293358" y="1266825"/>
            <a:ext cx="8288337" cy="5484578"/>
          </a:xfrm>
        </p:spPr>
        <p:txBody>
          <a:bodyPr/>
          <a:lstStyle/>
          <a:p>
            <a:pPr marL="514350" indent="-514350" eaLnBrk="1" hangingPunct="1">
              <a:buSzPct val="100000"/>
              <a:buFont typeface="Arial" pitchFamily="34" charset="0"/>
              <a:buAutoNum type="arabicPeriod"/>
              <a:tabLst>
                <a:tab pos="463550" algn="l"/>
              </a:tabLst>
            </a:pPr>
            <a:r>
              <a:rPr lang="en-US" dirty="0" smtClean="0"/>
              <a:t>Select a result in your results </a:t>
            </a:r>
            <a:br>
              <a:rPr lang="en-US" dirty="0" smtClean="0"/>
            </a:br>
            <a:r>
              <a:rPr lang="en-US" dirty="0" smtClean="0"/>
              <a:t>chain where you want an objective</a:t>
            </a:r>
          </a:p>
          <a:p>
            <a:pPr marL="514350" indent="-514350" eaLnBrk="1" hangingPunct="1">
              <a:spcBef>
                <a:spcPts val="1800"/>
              </a:spcBef>
              <a:buSzPct val="100000"/>
              <a:buFont typeface="Arial" pitchFamily="34" charset="0"/>
              <a:buAutoNum type="arabicPeriod" startAt="2"/>
              <a:tabLst>
                <a:tab pos="463550" algn="l"/>
              </a:tabLst>
            </a:pPr>
            <a:r>
              <a:rPr lang="en-US" dirty="0" smtClean="0"/>
              <a:t>Write a draft objective for that result</a:t>
            </a:r>
          </a:p>
          <a:p>
            <a:pPr marL="514350" indent="-514350" eaLnBrk="1" hangingPunct="1">
              <a:buSzPct val="100000"/>
              <a:buFont typeface="Arial" pitchFamily="34" charset="0"/>
              <a:buNone/>
              <a:tabLst>
                <a:tab pos="463550" algn="l"/>
              </a:tabLst>
            </a:pPr>
            <a:r>
              <a:rPr lang="en-US" dirty="0" smtClean="0">
                <a:solidFill>
                  <a:srgbClr val="004A80"/>
                </a:solidFill>
                <a:latin typeface="Times New Roman" pitchFamily="18" charset="0"/>
                <a:cs typeface="Times New Roman" pitchFamily="18" charset="0"/>
              </a:rPr>
              <a:t>Draft 1: </a:t>
            </a:r>
            <a:r>
              <a:rPr lang="ja-JP" altLang="en-US" dirty="0" smtClean="0">
                <a:solidFill>
                  <a:srgbClr val="004A80"/>
                </a:solidFill>
                <a:latin typeface="Times New Roman" pitchFamily="18" charset="0"/>
                <a:cs typeface="Times New Roman" pitchFamily="18" charset="0"/>
              </a:rPr>
              <a:t>“</a:t>
            </a:r>
            <a:r>
              <a:rPr lang="en-US" altLang="ja-JP" dirty="0" smtClean="0">
                <a:solidFill>
                  <a:srgbClr val="004A80"/>
                </a:solidFill>
                <a:latin typeface="Times New Roman" pitchFamily="18" charset="0"/>
                <a:cs typeface="Times New Roman" pitchFamily="18" charset="0"/>
              </a:rPr>
              <a:t>Majority of companies have adopted the Roundtable’s standards and BMPs</a:t>
            </a:r>
            <a:r>
              <a:rPr lang="ja-JP" altLang="en-US" dirty="0" smtClean="0">
                <a:solidFill>
                  <a:srgbClr val="004A80"/>
                </a:solidFill>
                <a:latin typeface="Times New Roman" pitchFamily="18" charset="0"/>
                <a:cs typeface="Times New Roman" pitchFamily="18" charset="0"/>
              </a:rPr>
              <a:t>”</a:t>
            </a:r>
            <a:endParaRPr lang="en-US" altLang="ja-JP" dirty="0" smtClean="0">
              <a:solidFill>
                <a:srgbClr val="004A80"/>
              </a:solidFill>
              <a:latin typeface="Times New Roman" pitchFamily="18" charset="0"/>
              <a:cs typeface="Times New Roman" pitchFamily="18" charset="0"/>
            </a:endParaRPr>
          </a:p>
          <a:p>
            <a:pPr marL="514350" indent="-514350" eaLnBrk="1" hangingPunct="1">
              <a:spcBef>
                <a:spcPts val="1800"/>
              </a:spcBef>
              <a:buSzPct val="100000"/>
              <a:buFont typeface="Arial" pitchFamily="34" charset="0"/>
              <a:buAutoNum type="arabicPeriod" startAt="3"/>
              <a:tabLst>
                <a:tab pos="463550" algn="l"/>
              </a:tabLst>
            </a:pPr>
            <a:r>
              <a:rPr lang="en-US" dirty="0" smtClean="0"/>
              <a:t>Apply the criteria to modify and refine your draft objective </a:t>
            </a:r>
          </a:p>
          <a:p>
            <a:pPr marL="514350" indent="-514350" eaLnBrk="1" hangingPunct="1">
              <a:spcBef>
                <a:spcPts val="300"/>
              </a:spcBef>
              <a:buSzPct val="100000"/>
              <a:buFont typeface="Arial" pitchFamily="34" charset="0"/>
              <a:buNone/>
              <a:tabLst>
                <a:tab pos="463550" algn="l"/>
              </a:tabLst>
            </a:pPr>
            <a:r>
              <a:rPr lang="en-US" sz="1600" i="1" dirty="0" smtClean="0"/>
              <a:t>	</a:t>
            </a:r>
            <a:r>
              <a:rPr lang="en-US" sz="2000" i="1" dirty="0" smtClean="0"/>
              <a:t>- Outcome oriented		- Specific</a:t>
            </a:r>
          </a:p>
          <a:p>
            <a:pPr marL="514350" indent="-514350" eaLnBrk="1" hangingPunct="1">
              <a:spcBef>
                <a:spcPts val="300"/>
              </a:spcBef>
              <a:buSzPct val="100000"/>
              <a:buFont typeface="Arial" pitchFamily="34" charset="0"/>
              <a:buNone/>
              <a:tabLst>
                <a:tab pos="463550" algn="l"/>
              </a:tabLst>
            </a:pPr>
            <a:r>
              <a:rPr lang="en-US" sz="2000" i="1" dirty="0" smtClean="0"/>
              <a:t>	- Measureable		- Time limited</a:t>
            </a:r>
          </a:p>
          <a:p>
            <a:pPr marL="514350" indent="-514350" eaLnBrk="1" hangingPunct="1">
              <a:spcBef>
                <a:spcPts val="300"/>
              </a:spcBef>
              <a:buSzPct val="100000"/>
              <a:buFont typeface="Arial" pitchFamily="34" charset="0"/>
              <a:buNone/>
              <a:tabLst>
                <a:tab pos="463550" algn="l"/>
              </a:tabLst>
            </a:pPr>
            <a:r>
              <a:rPr lang="en-US" sz="2000" i="1" dirty="0" smtClean="0"/>
              <a:t>	- Practical</a:t>
            </a:r>
          </a:p>
          <a:p>
            <a:pPr marL="514350" indent="-514350" eaLnBrk="1" hangingPunct="1">
              <a:spcBef>
                <a:spcPts val="300"/>
              </a:spcBef>
              <a:buSzPct val="100000"/>
              <a:buFontTx/>
              <a:buChar char="-"/>
              <a:tabLst>
                <a:tab pos="463550" algn="l"/>
              </a:tabLst>
            </a:pPr>
            <a:endParaRPr lang="en-US" sz="2000" i="1" dirty="0" smtClean="0"/>
          </a:p>
        </p:txBody>
      </p:sp>
      <p:sp>
        <p:nvSpPr>
          <p:cNvPr id="22532" name="Rectangle 4"/>
          <p:cNvSpPr>
            <a:spLocks noChangeArrowheads="1"/>
          </p:cNvSpPr>
          <p:nvPr/>
        </p:nvSpPr>
        <p:spPr bwMode="auto">
          <a:xfrm>
            <a:off x="7165474" y="1176338"/>
            <a:ext cx="1978526" cy="1368425"/>
          </a:xfrm>
          <a:prstGeom prst="rect">
            <a:avLst/>
          </a:prstGeom>
          <a:solidFill>
            <a:srgbClr val="96F0FF"/>
          </a:solidFill>
          <a:ln w="9525">
            <a:solidFill>
              <a:schemeClr val="tx1"/>
            </a:solidFill>
            <a:miter lim="800000"/>
            <a:headEnd/>
            <a:tailEnd/>
          </a:ln>
        </p:spPr>
        <p:txBody>
          <a:bodyPr anchor="ctr"/>
          <a:lstStyle/>
          <a:p>
            <a:pPr algn="ctr"/>
            <a:r>
              <a:rPr lang="en-US" sz="2200" dirty="0" smtClean="0"/>
              <a:t>Key companies set policies for </a:t>
            </a:r>
            <a:r>
              <a:rPr lang="en-US" sz="2200" dirty="0" err="1" smtClean="0"/>
              <a:t>Stds</a:t>
            </a:r>
            <a:r>
              <a:rPr lang="en-US" sz="2200" dirty="0" smtClean="0"/>
              <a:t>/BMPs</a:t>
            </a:r>
            <a:endParaRPr lang="en-US" sz="2200" dirty="0"/>
          </a:p>
        </p:txBody>
      </p:sp>
      <p:pic>
        <p:nvPicPr>
          <p:cNvPr id="125955" name="Picture 3" descr="C:\Program Files\Microsoft Office\MEDIA\OFFICE12\Bullets\BD21301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5635625"/>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6" name="Picture 4" descr="C:\Program Files\Microsoft Office\MEDIA\OFFICE12\Bullets\BD21301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7863" y="5311775"/>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Program Files\Microsoft Office\MEDIA\OFFICE12\Bullets\BD21301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1225" y="6005513"/>
            <a:ext cx="24923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752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752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752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752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752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752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595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595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lstStyle/>
          <a:p>
            <a:pPr eaLnBrk="1" hangingPunct="1"/>
            <a:r>
              <a:rPr lang="en-US" smtClean="0"/>
              <a:t>How Do You Write a Good Objective?</a:t>
            </a:r>
          </a:p>
        </p:txBody>
      </p:sp>
      <p:sp>
        <p:nvSpPr>
          <p:cNvPr id="107523" name="Rectangle 3"/>
          <p:cNvSpPr>
            <a:spLocks noGrp="1" noChangeArrowheads="1"/>
          </p:cNvSpPr>
          <p:nvPr>
            <p:ph type="body" idx="4294967295"/>
          </p:nvPr>
        </p:nvSpPr>
        <p:spPr>
          <a:xfrm>
            <a:off x="373564" y="1427249"/>
            <a:ext cx="8288337" cy="4555094"/>
          </a:xfrm>
        </p:spPr>
        <p:txBody>
          <a:bodyPr/>
          <a:lstStyle/>
          <a:p>
            <a:pPr marL="514350" indent="-514350" eaLnBrk="1" hangingPunct="1">
              <a:spcBef>
                <a:spcPts val="1800"/>
              </a:spcBef>
              <a:buSzPct val="100000"/>
              <a:buFont typeface="Arial" pitchFamily="34" charset="0"/>
              <a:buAutoNum type="arabicPeriod" startAt="3"/>
              <a:tabLst>
                <a:tab pos="463550" algn="l"/>
              </a:tabLst>
            </a:pPr>
            <a:r>
              <a:rPr lang="en-US" dirty="0" smtClean="0"/>
              <a:t>Apply the criteria to modify and refine your draft objective </a:t>
            </a:r>
          </a:p>
          <a:p>
            <a:pPr marL="514350" indent="-514350" eaLnBrk="1" hangingPunct="1">
              <a:spcBef>
                <a:spcPts val="1800"/>
              </a:spcBef>
              <a:buSzPct val="100000"/>
              <a:buFont typeface="Arial" pitchFamily="34" charset="0"/>
              <a:buNone/>
              <a:tabLst>
                <a:tab pos="463550" algn="l"/>
              </a:tabLst>
            </a:pPr>
            <a:r>
              <a:rPr lang="en-US" sz="2800" dirty="0" smtClean="0">
                <a:solidFill>
                  <a:srgbClr val="004A80"/>
                </a:solidFill>
                <a:latin typeface="Times New Roman"/>
                <a:cs typeface="Times New Roman"/>
              </a:rPr>
              <a:t>Draft 2: </a:t>
            </a:r>
            <a:r>
              <a:rPr lang="ja-JP" altLang="en-US" sz="2800" dirty="0" smtClean="0">
                <a:solidFill>
                  <a:srgbClr val="004A80"/>
                </a:solidFill>
                <a:latin typeface="Times New Roman"/>
                <a:cs typeface="Times New Roman"/>
              </a:rPr>
              <a:t>“</a:t>
            </a:r>
            <a:r>
              <a:rPr lang="en-US" altLang="ja-JP" sz="2800" dirty="0" smtClean="0">
                <a:solidFill>
                  <a:srgbClr val="004A80"/>
                </a:solidFill>
                <a:latin typeface="Times New Roman"/>
                <a:cs typeface="Times New Roman"/>
              </a:rPr>
              <a:t>By the end of 2017, at least 75% of irrigation companies have adopted the Roundtable’s environmental standards and BMPs.</a:t>
            </a:r>
            <a:r>
              <a:rPr lang="ja-JP" altLang="en-US" sz="2800" dirty="0" smtClean="0">
                <a:solidFill>
                  <a:srgbClr val="004A80"/>
                </a:solidFill>
                <a:latin typeface="Times New Roman"/>
                <a:cs typeface="Times New Roman"/>
              </a:rPr>
              <a:t>”</a:t>
            </a:r>
            <a:endParaRPr lang="en-US" altLang="ja-JP" sz="2800" dirty="0" smtClean="0">
              <a:solidFill>
                <a:srgbClr val="004A80"/>
              </a:solidFill>
              <a:latin typeface="Times New Roman"/>
              <a:cs typeface="Times New Roman"/>
            </a:endParaRPr>
          </a:p>
          <a:p>
            <a:pPr marL="514350" indent="-514350" eaLnBrk="1" hangingPunct="1">
              <a:spcBef>
                <a:spcPts val="1800"/>
              </a:spcBef>
              <a:buSzPct val="100000"/>
              <a:buNone/>
              <a:tabLst>
                <a:tab pos="463550" algn="l"/>
              </a:tabLst>
            </a:pPr>
            <a:r>
              <a:rPr lang="en-US" sz="2800" dirty="0" smtClean="0">
                <a:solidFill>
                  <a:srgbClr val="004A80"/>
                </a:solidFill>
                <a:latin typeface="Times New Roman"/>
                <a:cs typeface="Times New Roman"/>
              </a:rPr>
              <a:t>Draft 3: </a:t>
            </a:r>
            <a:r>
              <a:rPr lang="ja-JP" altLang="en-US" sz="2800" dirty="0" smtClean="0">
                <a:solidFill>
                  <a:srgbClr val="004A80"/>
                </a:solidFill>
                <a:latin typeface="Times New Roman"/>
                <a:cs typeface="Times New Roman"/>
              </a:rPr>
              <a:t>“</a:t>
            </a:r>
            <a:r>
              <a:rPr lang="en-US" sz="2800" dirty="0">
                <a:solidFill>
                  <a:srgbClr val="004A80"/>
                </a:solidFill>
                <a:latin typeface="Times New Roman"/>
                <a:cs typeface="Times New Roman"/>
              </a:rPr>
              <a:t>By the end of end of 2017, at least 75% of the companies that are members of the Roundtable have developed internal policies adopting the Roundtable's environmental standards and BMPs.</a:t>
            </a:r>
            <a:r>
              <a:rPr lang="ja-JP" altLang="en-US" sz="2800" dirty="0" smtClean="0">
                <a:solidFill>
                  <a:srgbClr val="004A80"/>
                </a:solidFill>
                <a:latin typeface="Times New Roman"/>
                <a:cs typeface="Times New Roman"/>
              </a:rPr>
              <a:t>”</a:t>
            </a:r>
            <a:endParaRPr lang="en-US" sz="2800" i="1" dirty="0" smtClean="0">
              <a:solidFill>
                <a:srgbClr val="004A80"/>
              </a:solidFill>
              <a:latin typeface="Times New Roman"/>
              <a:cs typeface="Times New Roman"/>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752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7523">
                                            <p:txEl>
                                              <p:pRg st="2" end="2"/>
                                            </p:txEl>
                                          </p:spTgt>
                                        </p:tgtEl>
                                        <p:attrNameLst>
                                          <p:attrName>style.visibility</p:attrName>
                                        </p:attrNameLst>
                                      </p:cBhvr>
                                      <p:to>
                                        <p:strVal val="visible"/>
                                      </p:to>
                                    </p:set>
                                  </p:childTnLst>
                                </p:cTn>
                              </p:par>
                              <p:par>
                                <p:cTn id="11" presetID="9" presetClass="emph" presetSubtype="0" nodeType="withEffect">
                                  <p:stCondLst>
                                    <p:cond delay="0"/>
                                  </p:stCondLst>
                                  <p:childTnLst>
                                    <p:set>
                                      <p:cBhvr rctx="PPT">
                                        <p:cTn id="12" dur="indefinite"/>
                                        <p:tgtEl>
                                          <p:spTgt spid="107523">
                                            <p:txEl>
                                              <p:pRg st="1" end="1"/>
                                            </p:txEl>
                                          </p:spTgt>
                                        </p:tgtEl>
                                        <p:attrNameLst>
                                          <p:attrName>style.opacity</p:attrName>
                                        </p:attrNameLst>
                                      </p:cBhvr>
                                      <p:to>
                                        <p:strVal val="0.5"/>
                                      </p:to>
                                    </p:set>
                                    <p:animEffect filter="image" prLst="opacity: 0.5">
                                      <p:cBhvr rctx="IE">
                                        <p:cTn id="13" dur="indefinite"/>
                                        <p:tgtEl>
                                          <p:spTgt spid="1075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Objectives in Miradi</a:t>
            </a:r>
          </a:p>
        </p:txBody>
      </p:sp>
      <p:pic>
        <p:nvPicPr>
          <p:cNvPr id="3" name="Picture 2" descr="Screen shot 2013-05-14 at 3.24.46 PM.png"/>
          <p:cNvPicPr>
            <a:picLocks noChangeAspect="1"/>
          </p:cNvPicPr>
          <p:nvPr/>
        </p:nvPicPr>
        <p:blipFill rotWithShape="1">
          <a:blip r:embed="rId3">
            <a:extLst>
              <a:ext uri="{28A0092B-C50C-407E-A947-70E740481C1C}">
                <a14:useLocalDpi xmlns:a14="http://schemas.microsoft.com/office/drawing/2010/main" val="0"/>
              </a:ext>
            </a:extLst>
          </a:blip>
          <a:srcRect l="496"/>
          <a:stretch/>
        </p:blipFill>
        <p:spPr>
          <a:xfrm>
            <a:off x="304050" y="1193815"/>
            <a:ext cx="8436159" cy="495982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427038" y="1493838"/>
            <a:ext cx="8288337" cy="3046412"/>
          </a:xfrm>
        </p:spPr>
        <p:txBody>
          <a:bodyPr/>
          <a:lstStyle/>
          <a:p>
            <a:pPr eaLnBrk="1" hangingPunct="1">
              <a:lnSpc>
                <a:spcPct val="80000"/>
              </a:lnSpc>
              <a:buFont typeface="Arial" pitchFamily="34" charset="0"/>
              <a:buNone/>
            </a:pPr>
            <a:r>
              <a:rPr lang="es-GT" b="1" smtClean="0">
                <a:solidFill>
                  <a:srgbClr val="009900"/>
                </a:solidFill>
              </a:rPr>
              <a:t>Activity</a:t>
            </a:r>
            <a:r>
              <a:rPr lang="en-US" b="1" smtClean="0">
                <a:solidFill>
                  <a:srgbClr val="009900"/>
                </a:solidFill>
              </a:rPr>
              <a:t>:</a:t>
            </a:r>
            <a:r>
              <a:rPr lang="en-US" smtClean="0"/>
              <a:t> </a:t>
            </a:r>
            <a:r>
              <a:rPr lang="es-GT" smtClean="0"/>
              <a:t>A specific action or set of tasks undertaken by project staff and/or partners to reach one or more objectives. </a:t>
            </a:r>
          </a:p>
          <a:p>
            <a:pPr eaLnBrk="1" hangingPunct="1">
              <a:lnSpc>
                <a:spcPct val="80000"/>
              </a:lnSpc>
              <a:buFont typeface="Arial" pitchFamily="34" charset="0"/>
              <a:buNone/>
            </a:pPr>
            <a:endParaRPr lang="es-GT" smtClean="0"/>
          </a:p>
          <a:p>
            <a:pPr eaLnBrk="1" hangingPunct="1">
              <a:lnSpc>
                <a:spcPct val="80000"/>
              </a:lnSpc>
              <a:buFont typeface="Arial" pitchFamily="34" charset="0"/>
              <a:buNone/>
            </a:pPr>
            <a:r>
              <a:rPr lang="en-GB" smtClean="0"/>
              <a:t>Define activities to accomplish your strategy and add them onto the results chain </a:t>
            </a:r>
            <a:r>
              <a:rPr lang="es-GT" smtClean="0"/>
              <a:t/>
            </a:r>
            <a:br>
              <a:rPr lang="es-GT" smtClean="0"/>
            </a:br>
            <a:endParaRPr lang="es-GT" smtClean="0"/>
          </a:p>
        </p:txBody>
      </p:sp>
      <p:sp>
        <p:nvSpPr>
          <p:cNvPr id="25603" name="Rectangle 5"/>
          <p:cNvSpPr>
            <a:spLocks noGrp="1" noChangeArrowheads="1"/>
          </p:cNvSpPr>
          <p:nvPr>
            <p:ph type="title"/>
          </p:nvPr>
        </p:nvSpPr>
        <p:spPr>
          <a:xfrm>
            <a:off x="1795463" y="206375"/>
            <a:ext cx="6988175" cy="609600"/>
          </a:xfrm>
          <a:noFill/>
        </p:spPr>
        <p:txBody>
          <a:bodyPr>
            <a:spAutoFit/>
          </a:bodyPr>
          <a:lstStyle/>
          <a:p>
            <a:pPr eaLnBrk="1" hangingPunct="1"/>
            <a:r>
              <a:rPr lang="en-US" smtClean="0"/>
              <a:t>Develop Your Activities</a:t>
            </a:r>
          </a:p>
        </p:txBody>
      </p:sp>
      <p:sp>
        <p:nvSpPr>
          <p:cNvPr id="25604" name="Rectangle 6"/>
          <p:cNvSpPr>
            <a:spLocks noChangeArrowheads="1"/>
          </p:cNvSpPr>
          <p:nvPr/>
        </p:nvSpPr>
        <p:spPr bwMode="auto">
          <a:xfrm>
            <a:off x="57150" y="127000"/>
            <a:ext cx="1666875" cy="685800"/>
          </a:xfrm>
          <a:prstGeom prst="rect">
            <a:avLst/>
          </a:prstGeom>
          <a:solidFill>
            <a:srgbClr val="FFFF99"/>
          </a:solidFill>
          <a:ln w="9525">
            <a:solidFill>
              <a:srgbClr val="FFFF99"/>
            </a:solidFill>
            <a:miter lim="800000"/>
            <a:headEnd/>
            <a:tailEnd/>
          </a:ln>
        </p:spPr>
        <p:txBody>
          <a:bodyPr wrap="none" anchor="ctr"/>
          <a:lstStyle/>
          <a:p>
            <a:pPr algn="ctr" eaLnBrk="0" hangingPunct="0"/>
            <a:r>
              <a:rPr lang="en-US" sz="3200" b="1">
                <a:latin typeface="Arial" pitchFamily="34" charset="0"/>
              </a:rPr>
              <a:t>Step 2A</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73063" y="3429000"/>
            <a:ext cx="85169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marL="115888" algn="l"/>
            <a:endParaRPr lang="en-US" sz="2700" b="1">
              <a:solidFill>
                <a:srgbClr val="FFFF99"/>
              </a:solidFill>
              <a:latin typeface="Arial" pitchFamily="34" charset="0"/>
            </a:endParaRPr>
          </a:p>
        </p:txBody>
      </p:sp>
      <p:sp>
        <p:nvSpPr>
          <p:cNvPr id="26627" name="Rectangle 3"/>
          <p:cNvSpPr>
            <a:spLocks noChangeArrowheads="1"/>
          </p:cNvSpPr>
          <p:nvPr/>
        </p:nvSpPr>
        <p:spPr bwMode="auto">
          <a:xfrm>
            <a:off x="0" y="3043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6628" name="Rectangle 4"/>
          <p:cNvSpPr>
            <a:spLocks noChangeArrowheads="1"/>
          </p:cNvSpPr>
          <p:nvPr/>
        </p:nvSpPr>
        <p:spPr bwMode="auto">
          <a:xfrm>
            <a:off x="0" y="2852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6629" name="Rectangle 5"/>
          <p:cNvSpPr>
            <a:spLocks noChangeArrowheads="1"/>
          </p:cNvSpPr>
          <p:nvPr/>
        </p:nvSpPr>
        <p:spPr bwMode="auto">
          <a:xfrm>
            <a:off x="0" y="2200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6630" name="Rectangle 9"/>
          <p:cNvSpPr>
            <a:spLocks noGrp="1" noChangeArrowheads="1"/>
          </p:cNvSpPr>
          <p:nvPr>
            <p:ph type="title"/>
          </p:nvPr>
        </p:nvSpPr>
        <p:spPr>
          <a:xfrm>
            <a:off x="1795463" y="206375"/>
            <a:ext cx="6988175" cy="609600"/>
          </a:xfrm>
          <a:noFill/>
        </p:spPr>
        <p:txBody>
          <a:bodyPr>
            <a:spAutoFit/>
          </a:bodyPr>
          <a:lstStyle/>
          <a:p>
            <a:pPr eaLnBrk="1" hangingPunct="1"/>
            <a:r>
              <a:rPr lang="en-US" smtClean="0"/>
              <a:t>Develop Your Activities</a:t>
            </a:r>
          </a:p>
        </p:txBody>
      </p:sp>
      <p:sp>
        <p:nvSpPr>
          <p:cNvPr id="26631" name="Rectangle 10"/>
          <p:cNvSpPr>
            <a:spLocks noChangeArrowheads="1"/>
          </p:cNvSpPr>
          <p:nvPr/>
        </p:nvSpPr>
        <p:spPr bwMode="auto">
          <a:xfrm>
            <a:off x="57150" y="127000"/>
            <a:ext cx="1666875" cy="685800"/>
          </a:xfrm>
          <a:prstGeom prst="rect">
            <a:avLst/>
          </a:prstGeom>
          <a:solidFill>
            <a:srgbClr val="FFFF99"/>
          </a:solidFill>
          <a:ln w="9525">
            <a:solidFill>
              <a:srgbClr val="FFFF99"/>
            </a:solidFill>
            <a:miter lim="800000"/>
            <a:headEnd/>
            <a:tailEnd/>
          </a:ln>
        </p:spPr>
        <p:txBody>
          <a:bodyPr wrap="none" anchor="ctr"/>
          <a:lstStyle/>
          <a:p>
            <a:pPr algn="ctr" eaLnBrk="0" hangingPunct="0"/>
            <a:r>
              <a:rPr lang="en-US" sz="3200" b="1">
                <a:latin typeface="Arial" pitchFamily="34" charset="0"/>
              </a:rPr>
              <a:t>Step 2A</a:t>
            </a:r>
          </a:p>
        </p:txBody>
      </p:sp>
      <p:pic>
        <p:nvPicPr>
          <p:cNvPr id="2" name="Picture 1" descr="RC with activitie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63700"/>
            <a:ext cx="9144000" cy="3530009"/>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RC with activitie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63700"/>
            <a:ext cx="9144000" cy="3530009"/>
          </a:xfrm>
          <a:prstGeom prst="rect">
            <a:avLst/>
          </a:prstGeom>
        </p:spPr>
      </p:pic>
      <p:sp>
        <p:nvSpPr>
          <p:cNvPr id="26626" name="Rectangle 2"/>
          <p:cNvSpPr>
            <a:spLocks noChangeArrowheads="1"/>
          </p:cNvSpPr>
          <p:nvPr/>
        </p:nvSpPr>
        <p:spPr bwMode="auto">
          <a:xfrm>
            <a:off x="373063" y="3429000"/>
            <a:ext cx="85169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marL="115888" algn="l"/>
            <a:endParaRPr lang="en-US" sz="2700" b="1">
              <a:solidFill>
                <a:srgbClr val="FFFF99"/>
              </a:solidFill>
              <a:latin typeface="Arial" pitchFamily="34" charset="0"/>
            </a:endParaRPr>
          </a:p>
        </p:txBody>
      </p:sp>
      <p:sp>
        <p:nvSpPr>
          <p:cNvPr id="26627" name="Rectangle 3"/>
          <p:cNvSpPr>
            <a:spLocks noChangeArrowheads="1"/>
          </p:cNvSpPr>
          <p:nvPr/>
        </p:nvSpPr>
        <p:spPr bwMode="auto">
          <a:xfrm>
            <a:off x="0" y="3043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6628" name="Rectangle 4"/>
          <p:cNvSpPr>
            <a:spLocks noChangeArrowheads="1"/>
          </p:cNvSpPr>
          <p:nvPr/>
        </p:nvSpPr>
        <p:spPr bwMode="auto">
          <a:xfrm>
            <a:off x="0" y="2852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6629" name="Rectangle 5"/>
          <p:cNvSpPr>
            <a:spLocks noChangeArrowheads="1"/>
          </p:cNvSpPr>
          <p:nvPr/>
        </p:nvSpPr>
        <p:spPr bwMode="auto">
          <a:xfrm>
            <a:off x="0" y="2200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6630" name="Rectangle 9"/>
          <p:cNvSpPr>
            <a:spLocks noGrp="1" noChangeArrowheads="1"/>
          </p:cNvSpPr>
          <p:nvPr>
            <p:ph type="title"/>
          </p:nvPr>
        </p:nvSpPr>
        <p:spPr>
          <a:xfrm>
            <a:off x="1795463" y="206375"/>
            <a:ext cx="6988175" cy="609600"/>
          </a:xfrm>
          <a:noFill/>
        </p:spPr>
        <p:txBody>
          <a:bodyPr>
            <a:spAutoFit/>
          </a:bodyPr>
          <a:lstStyle/>
          <a:p>
            <a:pPr eaLnBrk="1" hangingPunct="1"/>
            <a:r>
              <a:rPr lang="en-US" dirty="0" smtClean="0"/>
              <a:t>Activities in </a:t>
            </a:r>
            <a:r>
              <a:rPr lang="en-US" dirty="0" err="1" smtClean="0"/>
              <a:t>Miradi</a:t>
            </a:r>
            <a:endParaRPr lang="en-US" dirty="0" smtClean="0"/>
          </a:p>
        </p:txBody>
      </p:sp>
      <p:sp>
        <p:nvSpPr>
          <p:cNvPr id="26631" name="Rectangle 10"/>
          <p:cNvSpPr>
            <a:spLocks noChangeArrowheads="1"/>
          </p:cNvSpPr>
          <p:nvPr/>
        </p:nvSpPr>
        <p:spPr bwMode="auto">
          <a:xfrm>
            <a:off x="57150" y="127000"/>
            <a:ext cx="1666875" cy="685800"/>
          </a:xfrm>
          <a:prstGeom prst="rect">
            <a:avLst/>
          </a:prstGeom>
          <a:solidFill>
            <a:srgbClr val="FFFF99"/>
          </a:solidFill>
          <a:ln w="9525">
            <a:solidFill>
              <a:srgbClr val="FFFF99"/>
            </a:solidFill>
            <a:miter lim="800000"/>
            <a:headEnd/>
            <a:tailEnd/>
          </a:ln>
        </p:spPr>
        <p:txBody>
          <a:bodyPr wrap="none" anchor="ctr"/>
          <a:lstStyle/>
          <a:p>
            <a:pPr algn="ctr" eaLnBrk="0" hangingPunct="0"/>
            <a:r>
              <a:rPr lang="en-US" sz="3200" b="1">
                <a:latin typeface="Arial" pitchFamily="34" charset="0"/>
              </a:rPr>
              <a:t>Step 2A</a:t>
            </a:r>
          </a:p>
        </p:txBody>
      </p:sp>
      <p:pic>
        <p:nvPicPr>
          <p:cNvPr id="3" name="Picture 2" descr="Screen shot 2013-05-14 at 3.28.2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1715" y="1095538"/>
            <a:ext cx="7421162" cy="5392818"/>
          </a:xfrm>
          <a:prstGeom prst="rect">
            <a:avLst/>
          </a:prstGeom>
        </p:spPr>
      </p:pic>
    </p:spTree>
    <p:extLst>
      <p:ext uri="{BB962C8B-B14F-4D97-AF65-F5344CB8AC3E}">
        <p14:creationId xmlns:p14="http://schemas.microsoft.com/office/powerpoint/2010/main" val="35276792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Copyright and Use Terms</a:t>
            </a:r>
          </a:p>
        </p:txBody>
      </p:sp>
      <p:sp>
        <p:nvSpPr>
          <p:cNvPr id="10243" name="Content Placeholder 2"/>
          <p:cNvSpPr>
            <a:spLocks noGrp="1"/>
          </p:cNvSpPr>
          <p:nvPr>
            <p:ph idx="1"/>
          </p:nvPr>
        </p:nvSpPr>
        <p:spPr>
          <a:xfrm>
            <a:off x="465138" y="4238625"/>
            <a:ext cx="8288337" cy="2625725"/>
          </a:xfrm>
        </p:spPr>
        <p:txBody>
          <a:bodyPr/>
          <a:lstStyle/>
          <a:p>
            <a:pPr marL="0" indent="0">
              <a:buFont typeface="Arial" pitchFamily="34" charset="0"/>
              <a:buNone/>
            </a:pPr>
            <a:r>
              <a:rPr lang="en-US" sz="1600" smtClean="0"/>
              <a:t>Under this license, you are free to share this presentation and adapt it for your use under the following conditions: </a:t>
            </a:r>
          </a:p>
          <a:p>
            <a:pPr marL="0" indent="0"/>
            <a:r>
              <a:rPr lang="en-US" sz="1600" smtClean="0"/>
              <a:t>You must attribute the work in the manner specified by the author or licensor (but not in any way that suggests that they endorse you or your use of the work).</a:t>
            </a:r>
          </a:p>
          <a:p>
            <a:pPr marL="0" indent="0"/>
            <a:r>
              <a:rPr lang="en-US" sz="1600" smtClean="0"/>
              <a:t>You may not use this work for commercial purposes.</a:t>
            </a:r>
          </a:p>
          <a:p>
            <a:pPr marL="0" indent="0"/>
            <a:r>
              <a:rPr lang="en-US" sz="1600" smtClean="0"/>
              <a:t>If you alter, transform, or build upon this work, you must remove the FOS logo, and you may distribute the resulting work only under the same or similar license to this one.</a:t>
            </a:r>
          </a:p>
          <a:p>
            <a:pPr marL="0" indent="0">
              <a:buFont typeface="Arial" pitchFamily="34" charset="0"/>
              <a:buNone/>
            </a:pPr>
            <a:r>
              <a:rPr lang="en-US" sz="1600" smtClean="0"/>
              <a:t> </a:t>
            </a:r>
          </a:p>
          <a:p>
            <a:pPr marL="0" indent="0">
              <a:buFont typeface="Arial" pitchFamily="34" charset="0"/>
              <a:buNone/>
            </a:pPr>
            <a:endParaRPr lang="en-US" sz="1600" smtClean="0"/>
          </a:p>
        </p:txBody>
      </p:sp>
      <p:sp>
        <p:nvSpPr>
          <p:cNvPr id="10244" name="Rectangle 6"/>
          <p:cNvSpPr>
            <a:spLocks noChangeArrowheads="1"/>
          </p:cNvSpPr>
          <p:nvPr/>
        </p:nvSpPr>
        <p:spPr bwMode="auto">
          <a:xfrm>
            <a:off x="2638425" y="2559050"/>
            <a:ext cx="59150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600"/>
              <a:t>This work is licensed under the Creative Commons Attribution-Noncommercial-Share Alike 3.0 License. </a:t>
            </a:r>
          </a:p>
          <a:p>
            <a:pPr algn="l"/>
            <a:endParaRPr lang="en-US" sz="1600"/>
          </a:p>
          <a:p>
            <a:pPr algn="l"/>
            <a:r>
              <a:rPr lang="en-US" sz="1600"/>
              <a:t> </a:t>
            </a:r>
          </a:p>
        </p:txBody>
      </p:sp>
      <p:pic>
        <p:nvPicPr>
          <p:cNvPr id="1024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2571750"/>
            <a:ext cx="18288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8"/>
          <p:cNvSpPr>
            <a:spLocks noChangeArrowheads="1"/>
          </p:cNvSpPr>
          <p:nvPr/>
        </p:nvSpPr>
        <p:spPr bwMode="auto">
          <a:xfrm>
            <a:off x="476250" y="3241675"/>
            <a:ext cx="80295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600"/>
              <a:t>To view a copy of this license, visit </a:t>
            </a:r>
            <a:r>
              <a:rPr lang="en-US" sz="1600" u="sng">
                <a:hlinkClick r:id="rId4"/>
              </a:rPr>
              <a:t>http://creativecommons.org/licenses/by-nc-sa/3.0/</a:t>
            </a:r>
            <a:r>
              <a:rPr lang="en-US" sz="1600"/>
              <a:t> or send a letter to Creative Commons, 171 Second Street, Suite 300, San Francisco, CA 94105, USA.</a:t>
            </a:r>
          </a:p>
        </p:txBody>
      </p:sp>
      <p:sp>
        <p:nvSpPr>
          <p:cNvPr id="10247" name="Rectangle 9"/>
          <p:cNvSpPr>
            <a:spLocks noChangeArrowheads="1"/>
          </p:cNvSpPr>
          <p:nvPr/>
        </p:nvSpPr>
        <p:spPr bwMode="auto">
          <a:xfrm>
            <a:off x="561975" y="923925"/>
            <a:ext cx="829627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l" eaLnBrk="0" hangingPunct="0">
              <a:lnSpc>
                <a:spcPct val="80000"/>
              </a:lnSpc>
              <a:spcBef>
                <a:spcPct val="20000"/>
              </a:spcBef>
              <a:buSzPct val="130000"/>
            </a:pPr>
            <a:endParaRPr lang="en-US" sz="2400">
              <a:latin typeface="Arial" pitchFamily="34" charset="0"/>
            </a:endParaRPr>
          </a:p>
          <a:p>
            <a:pPr marL="342900" indent="-342900" algn="l" eaLnBrk="0" hangingPunct="0">
              <a:lnSpc>
                <a:spcPct val="80000"/>
              </a:lnSpc>
              <a:spcBef>
                <a:spcPct val="20000"/>
              </a:spcBef>
              <a:buSzPct val="130000"/>
            </a:pPr>
            <a:r>
              <a:rPr lang="en-US" altLang="zh-CN" sz="2400">
                <a:ea typeface="宋体" pitchFamily="2" charset="-122"/>
                <a:cs typeface="Arial" pitchFamily="34" charset="0"/>
              </a:rPr>
              <a:t>© Foundations of Success, 2008</a:t>
            </a:r>
          </a:p>
          <a:p>
            <a:pPr marL="342900" indent="-342900" algn="l" eaLnBrk="0" hangingPunct="0">
              <a:lnSpc>
                <a:spcPct val="80000"/>
              </a:lnSpc>
              <a:spcBef>
                <a:spcPct val="20000"/>
              </a:spcBef>
              <a:buSzPct val="130000"/>
            </a:pPr>
            <a:r>
              <a:rPr lang="en-US" sz="1600" i="1">
                <a:cs typeface="Arial" pitchFamily="34" charset="0"/>
              </a:rPr>
              <a:t>FOS strongly recommends that this presentation is given by experts familiar with the adaptive management process presented by the Conservation Measures Partnership</a:t>
            </a:r>
            <a:r>
              <a:rPr lang="ja-JP" altLang="en-US" sz="1600" i="1">
                <a:cs typeface="Arial" pitchFamily="34" charset="0"/>
              </a:rPr>
              <a:t>’</a:t>
            </a:r>
            <a:r>
              <a:rPr lang="en-US" altLang="ja-JP" sz="1600" i="1">
                <a:cs typeface="Arial" pitchFamily="34" charset="0"/>
              </a:rPr>
              <a:t>s </a:t>
            </a:r>
            <a:r>
              <a:rPr lang="en-US" altLang="ja-JP" sz="1600">
                <a:cs typeface="Arial" pitchFamily="34" charset="0"/>
                <a:hlinkClick r:id="rId5"/>
              </a:rPr>
              <a:t>Open Standards for the Practice of Conservation</a:t>
            </a:r>
            <a:r>
              <a:rPr lang="en-US" altLang="ja-JP" sz="1600">
                <a:cs typeface="Arial" pitchFamily="34" charset="0"/>
              </a:rPr>
              <a:t>.</a:t>
            </a:r>
            <a:endParaRPr lang="en-US" sz="1600">
              <a:cs typeface="Arial"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arget Threats Stresses.pn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3115" t="2307" r="6129" b="33863"/>
          <a:stretch/>
        </p:blipFill>
        <p:spPr>
          <a:xfrm>
            <a:off x="3444875" y="1079499"/>
            <a:ext cx="4762501" cy="5409483"/>
          </a:xfrm>
        </p:spPr>
      </p:pic>
      <p:sp>
        <p:nvSpPr>
          <p:cNvPr id="2" name="Title 1"/>
          <p:cNvSpPr>
            <a:spLocks noGrp="1"/>
          </p:cNvSpPr>
          <p:nvPr>
            <p:ph type="title"/>
          </p:nvPr>
        </p:nvSpPr>
        <p:spPr>
          <a:xfrm>
            <a:off x="481013" y="-58211"/>
            <a:ext cx="8302625" cy="1138773"/>
          </a:xfrm>
        </p:spPr>
        <p:txBody>
          <a:bodyPr/>
          <a:lstStyle/>
          <a:p>
            <a:r>
              <a:rPr lang="en-US" dirty="0" smtClean="0"/>
              <a:t>4. Show Highest Stresses on Overall Conceptual Model</a:t>
            </a:r>
            <a:endParaRPr lang="en-US" dirty="0"/>
          </a:p>
        </p:txBody>
      </p:sp>
      <p:sp>
        <p:nvSpPr>
          <p:cNvPr id="5" name="TextBox 4"/>
          <p:cNvSpPr txBox="1">
            <a:spLocks noChangeArrowheads="1"/>
          </p:cNvSpPr>
          <p:nvPr/>
        </p:nvSpPr>
        <p:spPr bwMode="auto">
          <a:xfrm>
            <a:off x="520442" y="1473543"/>
            <a:ext cx="3940433" cy="2062103"/>
          </a:xfrm>
          <a:prstGeom prst="rect">
            <a:avLst/>
          </a:prstGeom>
          <a:noFill/>
          <a:ln w="9525">
            <a:noFill/>
            <a:miter lim="800000"/>
            <a:headEnd/>
            <a:tailEnd/>
          </a:ln>
        </p:spPr>
        <p:txBody>
          <a:bodyPr wrap="square">
            <a:spAutoFit/>
          </a:bodyPr>
          <a:lstStyle/>
          <a:p>
            <a:pPr algn="l"/>
            <a:r>
              <a:rPr lang="en-US" sz="3200" dirty="0" smtClean="0">
                <a:effectLst/>
              </a:rPr>
              <a:t>Show stresses with a VH or H magnitude (scope + severity) on the model</a:t>
            </a:r>
            <a:endParaRPr lang="en-US" sz="3200" dirty="0">
              <a:effectLst/>
            </a:endParaRPr>
          </a:p>
        </p:txBody>
      </p:sp>
    </p:spTree>
    <p:extLst>
      <p:ext uri="{BB962C8B-B14F-4D97-AF65-F5344CB8AC3E}">
        <p14:creationId xmlns:p14="http://schemas.microsoft.com/office/powerpoint/2010/main" val="261145002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674" name="Picture 17" descr="SLOSEA results chain with activities.png"/>
          <p:cNvPicPr>
            <a:picLocks noChangeAspect="1"/>
          </p:cNvPicPr>
          <p:nvPr/>
        </p:nvPicPr>
        <p:blipFill>
          <a:blip r:embed="rId3">
            <a:extLst>
              <a:ext uri="{28A0092B-C50C-407E-A947-70E740481C1C}">
                <a14:useLocalDpi xmlns:a14="http://schemas.microsoft.com/office/drawing/2010/main" val="0"/>
              </a:ext>
            </a:extLst>
          </a:blip>
          <a:srcRect r="1727"/>
          <a:stretch>
            <a:fillRect/>
          </a:stretch>
        </p:blipFill>
        <p:spPr bwMode="auto">
          <a:xfrm>
            <a:off x="0" y="1135063"/>
            <a:ext cx="9086850" cy="51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p:cNvSpPr>
            <a:spLocks noChangeArrowheads="1"/>
          </p:cNvSpPr>
          <p:nvPr/>
        </p:nvSpPr>
        <p:spPr bwMode="auto">
          <a:xfrm>
            <a:off x="373063" y="3429000"/>
            <a:ext cx="85169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marL="115888" algn="l"/>
            <a:endParaRPr lang="en-US" sz="2700" b="1">
              <a:solidFill>
                <a:srgbClr val="FFFF99"/>
              </a:solidFill>
              <a:latin typeface="Arial" pitchFamily="34" charset="0"/>
            </a:endParaRPr>
          </a:p>
        </p:txBody>
      </p:sp>
      <p:sp>
        <p:nvSpPr>
          <p:cNvPr id="28676" name="Rectangle 3"/>
          <p:cNvSpPr>
            <a:spLocks noChangeArrowheads="1"/>
          </p:cNvSpPr>
          <p:nvPr/>
        </p:nvSpPr>
        <p:spPr bwMode="auto">
          <a:xfrm>
            <a:off x="0" y="3043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8677" name="Rectangle 4"/>
          <p:cNvSpPr>
            <a:spLocks noChangeArrowheads="1"/>
          </p:cNvSpPr>
          <p:nvPr/>
        </p:nvSpPr>
        <p:spPr bwMode="auto">
          <a:xfrm>
            <a:off x="0" y="2852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8678" name="Rectangle 5"/>
          <p:cNvSpPr>
            <a:spLocks noChangeArrowheads="1"/>
          </p:cNvSpPr>
          <p:nvPr/>
        </p:nvSpPr>
        <p:spPr bwMode="auto">
          <a:xfrm>
            <a:off x="0" y="2200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4" name="AutoShape 5"/>
          <p:cNvSpPr>
            <a:spLocks noChangeArrowheads="1"/>
          </p:cNvSpPr>
          <p:nvPr/>
        </p:nvSpPr>
        <p:spPr bwMode="auto">
          <a:xfrm>
            <a:off x="4538663" y="4376738"/>
            <a:ext cx="3390900" cy="1763712"/>
          </a:xfrm>
          <a:prstGeom prst="wedgeRoundRectCallout">
            <a:avLst>
              <a:gd name="adj1" fmla="val 30194"/>
              <a:gd name="adj2" fmla="val -121222"/>
              <a:gd name="adj3" fmla="val 16667"/>
            </a:avLst>
          </a:prstGeom>
          <a:solidFill>
            <a:srgbClr val="CC99FF"/>
          </a:solidFill>
          <a:ln w="9525">
            <a:solidFill>
              <a:schemeClr val="tx1"/>
            </a:solidFill>
            <a:miter lim="800000"/>
            <a:headEnd/>
            <a:tailEnd/>
          </a:ln>
        </p:spPr>
        <p:txBody>
          <a:bodyPr/>
          <a:lstStyle/>
          <a:p>
            <a:pPr algn="ctr"/>
            <a:r>
              <a:rPr lang="en-US" sz="1600"/>
              <a:t>OBJ. HF2: By 2012, at least 80% of samples over entire scope meet updated State and Federal water quality standards of nitrates, nonylphenols, and other potential pollutants</a:t>
            </a:r>
          </a:p>
        </p:txBody>
      </p:sp>
      <p:sp>
        <p:nvSpPr>
          <p:cNvPr id="15" name="AutoShape 5"/>
          <p:cNvSpPr>
            <a:spLocks noChangeArrowheads="1"/>
          </p:cNvSpPr>
          <p:nvPr/>
        </p:nvSpPr>
        <p:spPr bwMode="auto">
          <a:xfrm>
            <a:off x="1851025" y="4425950"/>
            <a:ext cx="2122488" cy="1162050"/>
          </a:xfrm>
          <a:prstGeom prst="wedgeRoundRectCallout">
            <a:avLst>
              <a:gd name="adj1" fmla="val 39713"/>
              <a:gd name="adj2" fmla="val -163148"/>
              <a:gd name="adj3" fmla="val 16667"/>
            </a:avLst>
          </a:prstGeom>
          <a:solidFill>
            <a:schemeClr val="accent1">
              <a:lumMod val="90000"/>
            </a:schemeClr>
          </a:solidFill>
          <a:ln w="9525" algn="ctr">
            <a:solidFill>
              <a:schemeClr val="tx1"/>
            </a:solidFill>
            <a:miter lim="800000"/>
            <a:headEnd/>
            <a:tailEnd/>
          </a:ln>
        </p:spPr>
        <p:txBody>
          <a:bodyPr/>
          <a:lstStyle/>
          <a:p>
            <a:pPr algn="ctr">
              <a:defRPr/>
            </a:pPr>
            <a:r>
              <a:rPr lang="en-US" sz="1600" dirty="0">
                <a:ea typeface="+mn-ea"/>
              </a:rPr>
              <a:t>OBJ. A2: By 2011, permits for NPDES include limits for </a:t>
            </a:r>
            <a:r>
              <a:rPr lang="en-US" sz="1600" dirty="0" err="1">
                <a:ea typeface="+mn-ea"/>
              </a:rPr>
              <a:t>nonylphenol</a:t>
            </a:r>
            <a:endParaRPr lang="en-US" sz="1600" dirty="0">
              <a:ea typeface="+mn-ea"/>
            </a:endParaRPr>
          </a:p>
        </p:txBody>
      </p:sp>
      <p:sp>
        <p:nvSpPr>
          <p:cNvPr id="12" name="AutoShape 5"/>
          <p:cNvSpPr>
            <a:spLocks noChangeArrowheads="1"/>
          </p:cNvSpPr>
          <p:nvPr/>
        </p:nvSpPr>
        <p:spPr bwMode="auto">
          <a:xfrm>
            <a:off x="0" y="1055688"/>
            <a:ext cx="3240088" cy="1247775"/>
          </a:xfrm>
          <a:prstGeom prst="wedgeRoundRectCallout">
            <a:avLst>
              <a:gd name="adj1" fmla="val 17280"/>
              <a:gd name="adj2" fmla="val 86581"/>
              <a:gd name="adj3" fmla="val 16667"/>
            </a:avLst>
          </a:prstGeom>
          <a:solidFill>
            <a:schemeClr val="accent1">
              <a:lumMod val="90000"/>
            </a:schemeClr>
          </a:solidFill>
          <a:ln w="9525" algn="ctr">
            <a:solidFill>
              <a:schemeClr val="tx1"/>
            </a:solidFill>
            <a:miter lim="800000"/>
            <a:headEnd/>
            <a:tailEnd/>
          </a:ln>
        </p:spPr>
        <p:txBody>
          <a:bodyPr/>
          <a:lstStyle/>
          <a:p>
            <a:pPr algn="ctr">
              <a:defRPr/>
            </a:pPr>
            <a:r>
              <a:rPr lang="en-US" sz="1600" dirty="0">
                <a:ea typeface="+mn-ea"/>
              </a:rPr>
              <a:t>OBJ. A1: At least once/year starting in 2008, SLOSEA provides a synthesis of pollutant data to public and policy makers</a:t>
            </a:r>
          </a:p>
        </p:txBody>
      </p:sp>
      <p:sp>
        <p:nvSpPr>
          <p:cNvPr id="28682" name="Rectangle 2"/>
          <p:cNvSpPr>
            <a:spLocks noGrp="1" noChangeArrowheads="1"/>
          </p:cNvSpPr>
          <p:nvPr>
            <p:ph type="title"/>
          </p:nvPr>
        </p:nvSpPr>
        <p:spPr/>
        <p:txBody>
          <a:bodyPr/>
          <a:lstStyle/>
          <a:p>
            <a:pPr eaLnBrk="1" hangingPunct="1"/>
            <a:r>
              <a:rPr lang="en-US" smtClean="0"/>
              <a:t>Real World Examples of Objectives &amp; Activities</a:t>
            </a:r>
          </a:p>
        </p:txBody>
      </p:sp>
      <p:sp>
        <p:nvSpPr>
          <p:cNvPr id="19" name="AutoShape 5"/>
          <p:cNvSpPr>
            <a:spLocks noChangeArrowheads="1"/>
          </p:cNvSpPr>
          <p:nvPr/>
        </p:nvSpPr>
        <p:spPr bwMode="auto">
          <a:xfrm>
            <a:off x="4735513" y="785813"/>
            <a:ext cx="3222625" cy="1162050"/>
          </a:xfrm>
          <a:prstGeom prst="wedgeRoundRectCallout">
            <a:avLst>
              <a:gd name="adj1" fmla="val -75713"/>
              <a:gd name="adj2" fmla="val 37095"/>
              <a:gd name="adj3" fmla="val 16667"/>
            </a:avLst>
          </a:prstGeom>
          <a:solidFill>
            <a:schemeClr val="accent1">
              <a:lumMod val="90000"/>
            </a:schemeClr>
          </a:solidFill>
          <a:ln w="9525" algn="ctr">
            <a:solidFill>
              <a:schemeClr val="tx1"/>
            </a:solidFill>
            <a:miter lim="800000"/>
            <a:headEnd/>
            <a:tailEnd/>
          </a:ln>
        </p:spPr>
        <p:txBody>
          <a:bodyPr/>
          <a:lstStyle/>
          <a:p>
            <a:pPr algn="ctr">
              <a:defRPr/>
            </a:pPr>
            <a:r>
              <a:rPr lang="en-US" sz="1600" dirty="0">
                <a:ea typeface="+mn-ea"/>
              </a:rPr>
              <a:t>OBJ. A4: During next cycle, </a:t>
            </a:r>
            <a:r>
              <a:rPr lang="en-US" sz="1600" dirty="0" err="1">
                <a:ea typeface="+mn-ea"/>
              </a:rPr>
              <a:t>stormwater</a:t>
            </a:r>
            <a:r>
              <a:rPr lang="en-US" sz="1600" dirty="0">
                <a:ea typeface="+mn-ea"/>
              </a:rPr>
              <a:t> plans are updated to reflect findings from the pollutant monitoring strategy</a:t>
            </a:r>
          </a:p>
        </p:txBody>
      </p:sp>
      <p:sp>
        <p:nvSpPr>
          <p:cNvPr id="28684" name="TextBox 19"/>
          <p:cNvSpPr txBox="1">
            <a:spLocks noChangeArrowheads="1"/>
          </p:cNvSpPr>
          <p:nvPr/>
        </p:nvSpPr>
        <p:spPr bwMode="auto">
          <a:xfrm>
            <a:off x="0" y="6096000"/>
            <a:ext cx="5978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Tahoma" pitchFamily="34" charset="0"/>
                <a:ea typeface="ＭＳ Ｐゴシック" pitchFamily="34" charset="-128"/>
              </a:defRPr>
            </a:lvl1pPr>
            <a:lvl2pPr marL="742950" indent="-285750" eaLnBrk="0" hangingPunct="0">
              <a:defRPr sz="4400">
                <a:solidFill>
                  <a:schemeClr val="tx1"/>
                </a:solidFill>
                <a:latin typeface="Tahoma" pitchFamily="34" charset="0"/>
                <a:ea typeface="ＭＳ Ｐゴシック" pitchFamily="34" charset="-128"/>
              </a:defRPr>
            </a:lvl2pPr>
            <a:lvl3pPr marL="1143000" indent="-228600" eaLnBrk="0" hangingPunct="0">
              <a:defRPr sz="4400">
                <a:solidFill>
                  <a:schemeClr val="tx1"/>
                </a:solidFill>
                <a:latin typeface="Tahoma" pitchFamily="34" charset="0"/>
                <a:ea typeface="ＭＳ Ｐゴシック" pitchFamily="34" charset="-128"/>
              </a:defRPr>
            </a:lvl3pPr>
            <a:lvl4pPr marL="1600200" indent="-228600" eaLnBrk="0" hangingPunct="0">
              <a:defRPr sz="4400">
                <a:solidFill>
                  <a:schemeClr val="tx1"/>
                </a:solidFill>
                <a:latin typeface="Tahoma" pitchFamily="34" charset="0"/>
                <a:ea typeface="ＭＳ Ｐゴシック" pitchFamily="34" charset="-128"/>
              </a:defRPr>
            </a:lvl4pPr>
            <a:lvl5pPr marL="2057400" indent="-228600" eaLnBrk="0" hangingPunct="0">
              <a:defRPr sz="4400">
                <a:solidFill>
                  <a:schemeClr val="tx1"/>
                </a:solidFill>
                <a:latin typeface="Tahoma" pitchFamily="34" charset="0"/>
                <a:ea typeface="ＭＳ Ｐゴシック" pitchFamily="34" charset="-128"/>
              </a:defRPr>
            </a:lvl5pPr>
            <a:lvl6pPr marL="25146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algn="l" eaLnBrk="1" hangingPunct="1"/>
            <a:r>
              <a:rPr lang="en-US" sz="1800" b="1" i="1"/>
              <a:t>Adapted from SLOSEA 2008, Morro Bay, California</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2"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9698" name="Picture 15" descr="TNC Fire.png"/>
          <p:cNvPicPr>
            <a:picLocks noChangeAspect="1"/>
          </p:cNvPicPr>
          <p:nvPr/>
        </p:nvPicPr>
        <p:blipFill>
          <a:blip r:embed="rId3">
            <a:extLst>
              <a:ext uri="{28A0092B-C50C-407E-A947-70E740481C1C}">
                <a14:useLocalDpi xmlns:a14="http://schemas.microsoft.com/office/drawing/2010/main" val="0"/>
              </a:ext>
            </a:extLst>
          </a:blip>
          <a:srcRect r="1974"/>
          <a:stretch>
            <a:fillRect/>
          </a:stretch>
        </p:blipFill>
        <p:spPr bwMode="auto">
          <a:xfrm>
            <a:off x="0" y="1266825"/>
            <a:ext cx="9144000"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p:cNvSpPr>
            <a:spLocks noChangeArrowheads="1"/>
          </p:cNvSpPr>
          <p:nvPr/>
        </p:nvSpPr>
        <p:spPr bwMode="auto">
          <a:xfrm>
            <a:off x="373063" y="3429000"/>
            <a:ext cx="85169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marL="115888" algn="l"/>
            <a:endParaRPr lang="en-US" sz="2700" b="1">
              <a:solidFill>
                <a:srgbClr val="FFFF99"/>
              </a:solidFill>
              <a:latin typeface="Arial" pitchFamily="34" charset="0"/>
            </a:endParaRPr>
          </a:p>
        </p:txBody>
      </p:sp>
      <p:sp>
        <p:nvSpPr>
          <p:cNvPr id="29700" name="Rectangle 3"/>
          <p:cNvSpPr>
            <a:spLocks noChangeArrowheads="1"/>
          </p:cNvSpPr>
          <p:nvPr/>
        </p:nvSpPr>
        <p:spPr bwMode="auto">
          <a:xfrm>
            <a:off x="0" y="3043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9701" name="Rectangle 4"/>
          <p:cNvSpPr>
            <a:spLocks noChangeArrowheads="1"/>
          </p:cNvSpPr>
          <p:nvPr/>
        </p:nvSpPr>
        <p:spPr bwMode="auto">
          <a:xfrm>
            <a:off x="0" y="2852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9702" name="Rectangle 5"/>
          <p:cNvSpPr>
            <a:spLocks noChangeArrowheads="1"/>
          </p:cNvSpPr>
          <p:nvPr/>
        </p:nvSpPr>
        <p:spPr bwMode="auto">
          <a:xfrm>
            <a:off x="0" y="2200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4" name="AutoShape 5"/>
          <p:cNvSpPr>
            <a:spLocks noChangeArrowheads="1"/>
          </p:cNvSpPr>
          <p:nvPr/>
        </p:nvSpPr>
        <p:spPr bwMode="auto">
          <a:xfrm>
            <a:off x="6332538" y="5283200"/>
            <a:ext cx="2246312" cy="1060450"/>
          </a:xfrm>
          <a:prstGeom prst="wedgeRoundRectCallout">
            <a:avLst>
              <a:gd name="adj1" fmla="val -47819"/>
              <a:gd name="adj2" fmla="val -119667"/>
              <a:gd name="adj3" fmla="val 16667"/>
            </a:avLst>
          </a:prstGeom>
          <a:solidFill>
            <a:srgbClr val="CC99FF"/>
          </a:solidFill>
          <a:ln w="9525">
            <a:solidFill>
              <a:schemeClr val="tx1"/>
            </a:solidFill>
            <a:miter lim="800000"/>
            <a:headEnd/>
            <a:tailEnd/>
          </a:ln>
        </p:spPr>
        <p:txBody>
          <a:bodyPr/>
          <a:lstStyle/>
          <a:p>
            <a:pPr algn="l"/>
            <a:r>
              <a:rPr lang="en-US" sz="1600"/>
              <a:t>OBJ.: By 2015, 2.78 million acres in WUI treated annually by federal agencies</a:t>
            </a:r>
          </a:p>
        </p:txBody>
      </p:sp>
      <p:sp>
        <p:nvSpPr>
          <p:cNvPr id="15" name="AutoShape 5"/>
          <p:cNvSpPr>
            <a:spLocks noChangeArrowheads="1"/>
          </p:cNvSpPr>
          <p:nvPr/>
        </p:nvSpPr>
        <p:spPr bwMode="auto">
          <a:xfrm>
            <a:off x="0" y="1119188"/>
            <a:ext cx="4086225" cy="1160462"/>
          </a:xfrm>
          <a:prstGeom prst="wedgeRoundRectCallout">
            <a:avLst>
              <a:gd name="adj1" fmla="val 23967"/>
              <a:gd name="adj2" fmla="val 179015"/>
              <a:gd name="adj3" fmla="val 16667"/>
            </a:avLst>
          </a:prstGeom>
          <a:solidFill>
            <a:schemeClr val="accent1">
              <a:lumMod val="90000"/>
            </a:schemeClr>
          </a:solidFill>
          <a:ln w="9525" algn="ctr">
            <a:solidFill>
              <a:schemeClr val="tx1"/>
            </a:solidFill>
            <a:miter lim="800000"/>
            <a:headEnd/>
            <a:tailEnd/>
          </a:ln>
        </p:spPr>
        <p:txBody>
          <a:bodyPr/>
          <a:lstStyle/>
          <a:p>
            <a:pPr algn="l">
              <a:defRPr/>
            </a:pPr>
            <a:r>
              <a:rPr lang="en-US" sz="1600" dirty="0">
                <a:ea typeface="+mn-ea"/>
              </a:rPr>
              <a:t>OBJ.: By 2012, 60% of American population understands the need for ecological fire management (including </a:t>
            </a:r>
            <a:r>
              <a:rPr lang="en-US" sz="1600" dirty="0" err="1">
                <a:ea typeface="+mn-ea"/>
              </a:rPr>
              <a:t>rxfire</a:t>
            </a:r>
            <a:r>
              <a:rPr lang="en-US" sz="1600" dirty="0">
                <a:ea typeface="+mn-ea"/>
              </a:rPr>
              <a:t>, thinning, letting natural fires burn)</a:t>
            </a:r>
          </a:p>
        </p:txBody>
      </p:sp>
      <p:sp>
        <p:nvSpPr>
          <p:cNvPr id="29705" name="Rectangle 2"/>
          <p:cNvSpPr>
            <a:spLocks noGrp="1" noChangeArrowheads="1"/>
          </p:cNvSpPr>
          <p:nvPr>
            <p:ph type="title"/>
          </p:nvPr>
        </p:nvSpPr>
        <p:spPr/>
        <p:txBody>
          <a:bodyPr/>
          <a:lstStyle/>
          <a:p>
            <a:pPr eaLnBrk="1" hangingPunct="1"/>
            <a:r>
              <a:rPr lang="en-US" smtClean="0"/>
              <a:t>Real World Examples of Objectives &amp; Activities</a:t>
            </a:r>
          </a:p>
        </p:txBody>
      </p:sp>
      <p:sp>
        <p:nvSpPr>
          <p:cNvPr id="19" name="AutoShape 5"/>
          <p:cNvSpPr>
            <a:spLocks noChangeArrowheads="1"/>
          </p:cNvSpPr>
          <p:nvPr/>
        </p:nvSpPr>
        <p:spPr bwMode="auto">
          <a:xfrm>
            <a:off x="682625" y="4781550"/>
            <a:ext cx="3222625" cy="1162050"/>
          </a:xfrm>
          <a:prstGeom prst="wedgeRoundRectCallout">
            <a:avLst>
              <a:gd name="adj1" fmla="val 60889"/>
              <a:gd name="adj2" fmla="val 30291"/>
              <a:gd name="adj3" fmla="val 16667"/>
            </a:avLst>
          </a:prstGeom>
          <a:solidFill>
            <a:schemeClr val="accent1">
              <a:lumMod val="90000"/>
            </a:schemeClr>
          </a:solidFill>
          <a:ln w="9525" algn="ctr">
            <a:solidFill>
              <a:schemeClr val="tx1"/>
            </a:solidFill>
            <a:miter lim="800000"/>
            <a:headEnd/>
            <a:tailEnd/>
          </a:ln>
        </p:spPr>
        <p:txBody>
          <a:bodyPr/>
          <a:lstStyle/>
          <a:p>
            <a:pPr algn="l">
              <a:defRPr/>
            </a:pPr>
            <a:r>
              <a:rPr lang="en-US" sz="1600" dirty="0">
                <a:ea typeface="+mn-ea"/>
              </a:rPr>
              <a:t>OBJ.: By 2015 Congress and agency leadership allocate $705 million/year for restoration of fire-adapted ecosystems</a:t>
            </a:r>
          </a:p>
        </p:txBody>
      </p:sp>
      <p:sp>
        <p:nvSpPr>
          <p:cNvPr id="29707" name="TextBox 12"/>
          <p:cNvSpPr txBox="1">
            <a:spLocks noChangeArrowheads="1"/>
          </p:cNvSpPr>
          <p:nvPr/>
        </p:nvSpPr>
        <p:spPr bwMode="auto">
          <a:xfrm>
            <a:off x="0" y="6096000"/>
            <a:ext cx="5978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Tahoma" pitchFamily="34" charset="0"/>
                <a:ea typeface="ＭＳ Ｐゴシック" pitchFamily="34" charset="-128"/>
              </a:defRPr>
            </a:lvl1pPr>
            <a:lvl2pPr marL="742950" indent="-285750" eaLnBrk="0" hangingPunct="0">
              <a:defRPr sz="4400">
                <a:solidFill>
                  <a:schemeClr val="tx1"/>
                </a:solidFill>
                <a:latin typeface="Tahoma" pitchFamily="34" charset="0"/>
                <a:ea typeface="ＭＳ Ｐゴシック" pitchFamily="34" charset="-128"/>
              </a:defRPr>
            </a:lvl2pPr>
            <a:lvl3pPr marL="1143000" indent="-228600" eaLnBrk="0" hangingPunct="0">
              <a:defRPr sz="4400">
                <a:solidFill>
                  <a:schemeClr val="tx1"/>
                </a:solidFill>
                <a:latin typeface="Tahoma" pitchFamily="34" charset="0"/>
                <a:ea typeface="ＭＳ Ｐゴシック" pitchFamily="34" charset="-128"/>
              </a:defRPr>
            </a:lvl3pPr>
            <a:lvl4pPr marL="1600200" indent="-228600" eaLnBrk="0" hangingPunct="0">
              <a:defRPr sz="4400">
                <a:solidFill>
                  <a:schemeClr val="tx1"/>
                </a:solidFill>
                <a:latin typeface="Tahoma" pitchFamily="34" charset="0"/>
                <a:ea typeface="ＭＳ Ｐゴシック" pitchFamily="34" charset="-128"/>
              </a:defRPr>
            </a:lvl4pPr>
            <a:lvl5pPr marL="2057400" indent="-228600" eaLnBrk="0" hangingPunct="0">
              <a:defRPr sz="4400">
                <a:solidFill>
                  <a:schemeClr val="tx1"/>
                </a:solidFill>
                <a:latin typeface="Tahoma" pitchFamily="34" charset="0"/>
                <a:ea typeface="ＭＳ Ｐゴシック" pitchFamily="34" charset="-128"/>
              </a:defRPr>
            </a:lvl5pPr>
            <a:lvl6pPr marL="25146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algn="l" eaLnBrk="1" hangingPunct="1"/>
            <a:r>
              <a:rPr lang="en-US" sz="1800" b="1" i="1"/>
              <a:t>Adapted from TNC Global Fire Initiative 2008, USA</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5-15 at 10.02.08 AM.png"/>
          <p:cNvPicPr>
            <a:picLocks noChangeAspect="1"/>
          </p:cNvPicPr>
          <p:nvPr/>
        </p:nvPicPr>
        <p:blipFill rotWithShape="1">
          <a:blip r:embed="rId4">
            <a:extLst>
              <a:ext uri="{28A0092B-C50C-407E-A947-70E740481C1C}">
                <a14:useLocalDpi xmlns:a14="http://schemas.microsoft.com/office/drawing/2010/main" val="0"/>
              </a:ext>
            </a:extLst>
          </a:blip>
          <a:srcRect l="715" t="473" b="-1"/>
          <a:stretch/>
        </p:blipFill>
        <p:spPr>
          <a:xfrm>
            <a:off x="1397596" y="1766838"/>
            <a:ext cx="6664955" cy="3812761"/>
          </a:xfrm>
          <a:prstGeom prst="rect">
            <a:avLst/>
          </a:prstGeom>
        </p:spPr>
      </p:pic>
      <p:sp>
        <p:nvSpPr>
          <p:cNvPr id="13315" name="Rectangle 4"/>
          <p:cNvSpPr>
            <a:spLocks noChangeArrowheads="1"/>
          </p:cNvSpPr>
          <p:nvPr/>
        </p:nvSpPr>
        <p:spPr bwMode="auto">
          <a:xfrm>
            <a:off x="57150" y="127000"/>
            <a:ext cx="1490663" cy="685800"/>
          </a:xfrm>
          <a:prstGeom prst="rect">
            <a:avLst/>
          </a:prstGeom>
          <a:solidFill>
            <a:srgbClr val="FFFF99"/>
          </a:solidFill>
          <a:ln w="9525">
            <a:solidFill>
              <a:srgbClr val="FFFF99"/>
            </a:solidFill>
            <a:miter lim="800000"/>
            <a:headEnd/>
            <a:tailEnd/>
          </a:ln>
        </p:spPr>
        <p:txBody>
          <a:bodyPr wrap="none" anchor="ctr"/>
          <a:lstStyle/>
          <a:p>
            <a:pPr algn="ctr" eaLnBrk="0" hangingPunct="0"/>
            <a:r>
              <a:rPr lang="en-US" sz="3200" b="1">
                <a:latin typeface="Arial" charset="0"/>
              </a:rPr>
              <a:t>Step 2</a:t>
            </a:r>
          </a:p>
        </p:txBody>
      </p:sp>
      <p:sp>
        <p:nvSpPr>
          <p:cNvPr id="13316" name="Rectangle 3"/>
          <p:cNvSpPr>
            <a:spLocks noGrp="1" noChangeArrowheads="1"/>
          </p:cNvSpPr>
          <p:nvPr>
            <p:ph type="title" idx="4294967295"/>
          </p:nvPr>
        </p:nvSpPr>
        <p:spPr>
          <a:xfrm>
            <a:off x="1595438" y="-52388"/>
            <a:ext cx="7832725" cy="1127126"/>
          </a:xfrm>
        </p:spPr>
        <p:txBody>
          <a:bodyPr/>
          <a:lstStyle/>
          <a:p>
            <a:r>
              <a:rPr lang="en-US" smtClean="0"/>
              <a:t>Plan Your Actions &amp; Monitoring</a:t>
            </a:r>
          </a:p>
        </p:txBody>
      </p:sp>
      <p:sp>
        <p:nvSpPr>
          <p:cNvPr id="8" name="Rectangle 5"/>
          <p:cNvSpPr>
            <a:spLocks noChangeArrowheads="1"/>
          </p:cNvSpPr>
          <p:nvPr/>
        </p:nvSpPr>
        <p:spPr bwMode="auto">
          <a:xfrm>
            <a:off x="2222608" y="4363604"/>
            <a:ext cx="4674530" cy="457200"/>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a:p>
        </p:txBody>
      </p:sp>
    </p:spTree>
    <p:custDataLst>
      <p:tags r:id="rId1"/>
    </p:custDataLst>
    <p:extLst>
      <p:ext uri="{BB962C8B-B14F-4D97-AF65-F5344CB8AC3E}">
        <p14:creationId xmlns:p14="http://schemas.microsoft.com/office/powerpoint/2010/main" val="2937117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8" name="Rectangle 8"/>
          <p:cNvSpPr>
            <a:spLocks noGrp="1" noChangeArrowheads="1"/>
          </p:cNvSpPr>
          <p:nvPr>
            <p:ph type="body" idx="1"/>
          </p:nvPr>
        </p:nvSpPr>
        <p:spPr>
          <a:xfrm>
            <a:off x="427038" y="1266825"/>
            <a:ext cx="8288337" cy="5114925"/>
          </a:xfrm>
        </p:spPr>
        <p:txBody>
          <a:bodyPr/>
          <a:lstStyle/>
          <a:p>
            <a:pPr marL="609600" indent="-609600" eaLnBrk="1" hangingPunct="1">
              <a:lnSpc>
                <a:spcPct val="90000"/>
              </a:lnSpc>
              <a:buFont typeface="Arial" pitchFamily="34" charset="0"/>
              <a:buNone/>
            </a:pPr>
            <a:r>
              <a:rPr lang="en-US" smtClean="0"/>
              <a:t>Key Steps</a:t>
            </a:r>
          </a:p>
          <a:p>
            <a:pPr marL="609600" indent="-609600" eaLnBrk="1" hangingPunct="1">
              <a:lnSpc>
                <a:spcPct val="90000"/>
              </a:lnSpc>
              <a:buSzTx/>
              <a:buFont typeface="Arial" pitchFamily="34" charset="0"/>
              <a:buAutoNum type="arabicPeriod"/>
            </a:pPr>
            <a:r>
              <a:rPr lang="en-US" smtClean="0"/>
              <a:t>Identify your audiences</a:t>
            </a:r>
          </a:p>
          <a:p>
            <a:pPr marL="609600" indent="-609600" eaLnBrk="1" hangingPunct="1">
              <a:lnSpc>
                <a:spcPct val="90000"/>
              </a:lnSpc>
              <a:buSzTx/>
              <a:buFont typeface="Arial" pitchFamily="34" charset="0"/>
              <a:buAutoNum type="arabicPeriod"/>
            </a:pPr>
            <a:r>
              <a:rPr lang="en-US" smtClean="0"/>
              <a:t>Identify your information needs </a:t>
            </a:r>
          </a:p>
          <a:p>
            <a:pPr marL="609600" indent="-609600" eaLnBrk="1" hangingPunct="1">
              <a:lnSpc>
                <a:spcPct val="90000"/>
              </a:lnSpc>
              <a:buSzTx/>
              <a:buFont typeface="Arial" pitchFamily="34" charset="0"/>
              <a:buAutoNum type="arabicPeriod"/>
            </a:pPr>
            <a:r>
              <a:rPr lang="en-US" smtClean="0"/>
              <a:t>Develop one or more indicators for each information need</a:t>
            </a:r>
          </a:p>
          <a:p>
            <a:pPr marL="609600" indent="-609600" eaLnBrk="1" hangingPunct="1">
              <a:lnSpc>
                <a:spcPct val="90000"/>
              </a:lnSpc>
              <a:buSzTx/>
              <a:buFont typeface="Arial" pitchFamily="34" charset="0"/>
              <a:buAutoNum type="arabicPeriod"/>
            </a:pPr>
            <a:r>
              <a:rPr lang="en-US" smtClean="0"/>
              <a:t>Select your monitoring approach</a:t>
            </a:r>
          </a:p>
          <a:p>
            <a:pPr marL="609600" indent="-609600" eaLnBrk="1" hangingPunct="1">
              <a:lnSpc>
                <a:spcPct val="90000"/>
              </a:lnSpc>
              <a:buSzTx/>
              <a:buFont typeface="Arial" pitchFamily="34" charset="0"/>
              <a:buAutoNum type="arabicPeriod"/>
            </a:pPr>
            <a:r>
              <a:rPr lang="en-US" smtClean="0"/>
              <a:t>Select your methods and how you will collect the information</a:t>
            </a:r>
          </a:p>
          <a:p>
            <a:pPr marL="609600" indent="-609600" eaLnBrk="1" hangingPunct="1">
              <a:lnSpc>
                <a:spcPct val="90000"/>
              </a:lnSpc>
              <a:buSzTx/>
              <a:buFont typeface="Arial" pitchFamily="34" charset="0"/>
              <a:buAutoNum type="arabicPeriod"/>
            </a:pPr>
            <a:r>
              <a:rPr lang="es-ES" smtClean="0"/>
              <a:t>Determine when, by whom, and where data collection will happen</a:t>
            </a:r>
            <a:endParaRPr lang="en-US" smtClean="0"/>
          </a:p>
        </p:txBody>
      </p:sp>
      <p:sp>
        <p:nvSpPr>
          <p:cNvPr id="18435" name="Rectangle 12"/>
          <p:cNvSpPr>
            <a:spLocks noGrp="1" noChangeArrowheads="1"/>
          </p:cNvSpPr>
          <p:nvPr>
            <p:ph type="title"/>
          </p:nvPr>
        </p:nvSpPr>
        <p:spPr>
          <a:xfrm>
            <a:off x="1795463" y="206375"/>
            <a:ext cx="6988175" cy="609600"/>
          </a:xfrm>
          <a:noFill/>
        </p:spPr>
        <p:txBody>
          <a:bodyPr>
            <a:spAutoFit/>
          </a:bodyPr>
          <a:lstStyle/>
          <a:p>
            <a:pPr eaLnBrk="1" hangingPunct="1"/>
            <a:r>
              <a:rPr lang="en-US" smtClean="0"/>
              <a:t>Develop Your Monitoring Plan</a:t>
            </a:r>
          </a:p>
        </p:txBody>
      </p:sp>
      <p:sp>
        <p:nvSpPr>
          <p:cNvPr id="18436" name="Rectangle 13"/>
          <p:cNvSpPr>
            <a:spLocks noChangeArrowheads="1"/>
          </p:cNvSpPr>
          <p:nvPr/>
        </p:nvSpPr>
        <p:spPr bwMode="auto">
          <a:xfrm>
            <a:off x="57150" y="127000"/>
            <a:ext cx="1666875" cy="685800"/>
          </a:xfrm>
          <a:prstGeom prst="rect">
            <a:avLst/>
          </a:prstGeom>
          <a:solidFill>
            <a:srgbClr val="FFFF99"/>
          </a:solidFill>
          <a:ln w="9525">
            <a:solidFill>
              <a:srgbClr val="FFFF99"/>
            </a:solidFill>
            <a:miter lim="800000"/>
            <a:headEnd/>
            <a:tailEnd/>
          </a:ln>
        </p:spPr>
        <p:txBody>
          <a:bodyPr wrap="none" anchor="ctr"/>
          <a:lstStyle/>
          <a:p>
            <a:pPr algn="ctr" eaLnBrk="0" hangingPunct="0"/>
            <a:r>
              <a:rPr lang="en-US" sz="3200" b="1">
                <a:latin typeface="Arial" pitchFamily="34" charset="0"/>
              </a:rPr>
              <a:t>Step 2B</a:t>
            </a:r>
          </a:p>
        </p:txBody>
      </p:sp>
    </p:spTree>
    <p:extLst>
      <p:ext uri="{BB962C8B-B14F-4D97-AF65-F5344CB8AC3E}">
        <p14:creationId xmlns:p14="http://schemas.microsoft.com/office/powerpoint/2010/main" val="28302843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7824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24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824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824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824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78248">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7824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4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p:txBody>
          <a:bodyPr/>
          <a:lstStyle/>
          <a:p>
            <a:pPr marL="628650" indent="-628650" eaLnBrk="1" hangingPunct="1"/>
            <a:r>
              <a:rPr lang="en-US" smtClean="0"/>
              <a:t>1.  Identify Your Audiences: </a:t>
            </a:r>
            <a:br>
              <a:rPr lang="en-US" smtClean="0"/>
            </a:br>
            <a:r>
              <a:rPr lang="en-US" smtClean="0"/>
              <a:t>For Whom Is the Monitoring </a:t>
            </a:r>
          </a:p>
        </p:txBody>
      </p:sp>
      <p:sp>
        <p:nvSpPr>
          <p:cNvPr id="19459" name="Rectangle 5"/>
          <p:cNvSpPr>
            <a:spLocks noGrp="1" noChangeArrowheads="1"/>
          </p:cNvSpPr>
          <p:nvPr>
            <p:ph type="body" idx="1"/>
          </p:nvPr>
        </p:nvSpPr>
        <p:spPr>
          <a:xfrm>
            <a:off x="427038" y="1266825"/>
            <a:ext cx="8288337" cy="5311775"/>
          </a:xfrm>
        </p:spPr>
        <p:txBody>
          <a:bodyPr/>
          <a:lstStyle/>
          <a:p>
            <a:pPr eaLnBrk="1" hangingPunct="1">
              <a:buFont typeface="Arial" pitchFamily="34" charset="0"/>
              <a:buNone/>
            </a:pPr>
            <a:r>
              <a:rPr lang="en-US" smtClean="0">
                <a:solidFill>
                  <a:srgbClr val="009900"/>
                </a:solidFill>
              </a:rPr>
              <a:t>Internal Audiences</a:t>
            </a:r>
          </a:p>
          <a:p>
            <a:pPr eaLnBrk="1" hangingPunct="1">
              <a:buFont typeface="Arial" pitchFamily="34" charset="0"/>
              <a:buNone/>
            </a:pPr>
            <a:r>
              <a:rPr lang="en-US" smtClean="0"/>
              <a:t>- Project team</a:t>
            </a:r>
          </a:p>
          <a:p>
            <a:pPr eaLnBrk="1" hangingPunct="1">
              <a:buFont typeface="Arial" pitchFamily="34" charset="0"/>
              <a:buNone/>
            </a:pPr>
            <a:r>
              <a:rPr lang="en-US" smtClean="0"/>
              <a:t>- Community members</a:t>
            </a:r>
          </a:p>
          <a:p>
            <a:pPr eaLnBrk="1" hangingPunct="1"/>
            <a:endParaRPr lang="en-US" smtClean="0"/>
          </a:p>
          <a:p>
            <a:pPr eaLnBrk="1" hangingPunct="1">
              <a:buFont typeface="Arial" pitchFamily="34" charset="0"/>
              <a:buNone/>
            </a:pPr>
            <a:r>
              <a:rPr lang="en-US" smtClean="0">
                <a:solidFill>
                  <a:srgbClr val="009900"/>
                </a:solidFill>
              </a:rPr>
              <a:t>External Audiences</a:t>
            </a:r>
          </a:p>
          <a:p>
            <a:pPr eaLnBrk="1" hangingPunct="1">
              <a:buFont typeface="Arial" pitchFamily="34" charset="0"/>
              <a:buNone/>
            </a:pPr>
            <a:r>
              <a:rPr lang="en-US" smtClean="0"/>
              <a:t>- Donors</a:t>
            </a:r>
          </a:p>
          <a:p>
            <a:pPr eaLnBrk="1" hangingPunct="1">
              <a:buFont typeface="Arial" pitchFamily="34" charset="0"/>
              <a:buNone/>
            </a:pPr>
            <a:r>
              <a:rPr lang="en-US" smtClean="0"/>
              <a:t>- Project partners</a:t>
            </a:r>
          </a:p>
          <a:p>
            <a:pPr eaLnBrk="1" hangingPunct="1">
              <a:buFont typeface="Arial" pitchFamily="34" charset="0"/>
              <a:buNone/>
            </a:pPr>
            <a:r>
              <a:rPr lang="en-US" smtClean="0"/>
              <a:t>- Ministry of Natural Resources</a:t>
            </a:r>
          </a:p>
          <a:p>
            <a:pPr eaLnBrk="1" hangingPunct="1"/>
            <a:endParaRPr lang="en-US" smtClean="0"/>
          </a:p>
        </p:txBody>
      </p:sp>
    </p:spTree>
    <p:extLst>
      <p:ext uri="{BB962C8B-B14F-4D97-AF65-F5344CB8AC3E}">
        <p14:creationId xmlns:p14="http://schemas.microsoft.com/office/powerpoint/2010/main" val="37428110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ull R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63700"/>
            <a:ext cx="9144000" cy="3530009"/>
          </a:xfrm>
          <a:prstGeom prst="rect">
            <a:avLst/>
          </a:prstGeom>
        </p:spPr>
      </p:pic>
      <p:sp>
        <p:nvSpPr>
          <p:cNvPr id="20483" name="Rectangle 2"/>
          <p:cNvSpPr>
            <a:spLocks noChangeArrowheads="1"/>
          </p:cNvSpPr>
          <p:nvPr/>
        </p:nvSpPr>
        <p:spPr bwMode="auto">
          <a:xfrm>
            <a:off x="373063" y="3429000"/>
            <a:ext cx="85169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marL="115888" algn="l"/>
            <a:endParaRPr lang="en-US" sz="2700" b="1">
              <a:solidFill>
                <a:srgbClr val="FFFF99"/>
              </a:solidFill>
              <a:latin typeface="Arial" pitchFamily="34" charset="0"/>
            </a:endParaRPr>
          </a:p>
        </p:txBody>
      </p:sp>
      <p:sp>
        <p:nvSpPr>
          <p:cNvPr id="20484" name="Rectangle 3"/>
          <p:cNvSpPr>
            <a:spLocks noChangeArrowheads="1"/>
          </p:cNvSpPr>
          <p:nvPr/>
        </p:nvSpPr>
        <p:spPr bwMode="auto">
          <a:xfrm>
            <a:off x="0" y="3043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0485" name="Rectangle 4"/>
          <p:cNvSpPr>
            <a:spLocks noChangeArrowheads="1"/>
          </p:cNvSpPr>
          <p:nvPr/>
        </p:nvSpPr>
        <p:spPr bwMode="auto">
          <a:xfrm>
            <a:off x="0" y="2852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0486" name="Rectangle 5"/>
          <p:cNvSpPr>
            <a:spLocks noChangeArrowheads="1"/>
          </p:cNvSpPr>
          <p:nvPr/>
        </p:nvSpPr>
        <p:spPr bwMode="auto">
          <a:xfrm>
            <a:off x="0" y="2200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0487" name="Rectangle 9"/>
          <p:cNvSpPr>
            <a:spLocks noGrp="1" noChangeArrowheads="1"/>
          </p:cNvSpPr>
          <p:nvPr>
            <p:ph type="title"/>
          </p:nvPr>
        </p:nvSpPr>
        <p:spPr/>
        <p:txBody>
          <a:bodyPr/>
          <a:lstStyle/>
          <a:p>
            <a:pPr eaLnBrk="1" hangingPunct="1"/>
            <a:r>
              <a:rPr lang="en-US" smtClean="0"/>
              <a:t>2.  Identify Key Information Needs: What Is Necessary…</a:t>
            </a:r>
          </a:p>
        </p:txBody>
      </p:sp>
      <p:sp>
        <p:nvSpPr>
          <p:cNvPr id="9224" name="AutoShape 10"/>
          <p:cNvSpPr>
            <a:spLocks noChangeArrowheads="1"/>
          </p:cNvSpPr>
          <p:nvPr/>
        </p:nvSpPr>
        <p:spPr bwMode="auto">
          <a:xfrm>
            <a:off x="3308016" y="2127888"/>
            <a:ext cx="366712" cy="350838"/>
          </a:xfrm>
          <a:prstGeom prst="triangle">
            <a:avLst>
              <a:gd name="adj" fmla="val 50000"/>
            </a:avLst>
          </a:prstGeom>
          <a:solidFill>
            <a:schemeClr val="bg1"/>
          </a:solidFill>
          <a:ln w="9525">
            <a:solidFill>
              <a:srgbClr val="000000"/>
            </a:solidFill>
            <a:miter lim="800000"/>
            <a:headEnd/>
            <a:tailEnd/>
          </a:ln>
        </p:spPr>
        <p:txBody>
          <a:bodyPr wrap="none" anchor="ctr"/>
          <a:lstStyle/>
          <a:p>
            <a:pPr algn="ctr" eaLnBrk="0" hangingPunct="0"/>
            <a:r>
              <a:rPr lang="en-US" sz="1800" dirty="0">
                <a:solidFill>
                  <a:srgbClr val="000000"/>
                </a:solidFill>
              </a:rPr>
              <a:t>I</a:t>
            </a:r>
          </a:p>
        </p:txBody>
      </p:sp>
      <p:sp>
        <p:nvSpPr>
          <p:cNvPr id="9225" name="AutoShape 11"/>
          <p:cNvSpPr>
            <a:spLocks noChangeArrowheads="1"/>
          </p:cNvSpPr>
          <p:nvPr/>
        </p:nvSpPr>
        <p:spPr bwMode="auto">
          <a:xfrm>
            <a:off x="7992797" y="3627775"/>
            <a:ext cx="366713" cy="350838"/>
          </a:xfrm>
          <a:prstGeom prst="triangle">
            <a:avLst>
              <a:gd name="adj" fmla="val 50000"/>
            </a:avLst>
          </a:prstGeom>
          <a:solidFill>
            <a:schemeClr val="bg1"/>
          </a:solidFill>
          <a:ln w="9525">
            <a:solidFill>
              <a:srgbClr val="000000"/>
            </a:solidFill>
            <a:miter lim="800000"/>
            <a:headEnd/>
            <a:tailEnd/>
          </a:ln>
        </p:spPr>
        <p:txBody>
          <a:bodyPr wrap="none" anchor="ctr"/>
          <a:lstStyle/>
          <a:p>
            <a:pPr algn="ctr" eaLnBrk="0" hangingPunct="0"/>
            <a:r>
              <a:rPr lang="en-US" sz="1800" dirty="0">
                <a:solidFill>
                  <a:srgbClr val="000000"/>
                </a:solidFill>
              </a:rPr>
              <a:t>I</a:t>
            </a:r>
          </a:p>
        </p:txBody>
      </p:sp>
      <p:sp>
        <p:nvSpPr>
          <p:cNvPr id="9227" name="AutoShape 13"/>
          <p:cNvSpPr>
            <a:spLocks noChangeArrowheads="1"/>
          </p:cNvSpPr>
          <p:nvPr/>
        </p:nvSpPr>
        <p:spPr bwMode="auto">
          <a:xfrm>
            <a:off x="1413796" y="3686201"/>
            <a:ext cx="366713" cy="350838"/>
          </a:xfrm>
          <a:prstGeom prst="triangle">
            <a:avLst>
              <a:gd name="adj" fmla="val 50000"/>
            </a:avLst>
          </a:prstGeom>
          <a:solidFill>
            <a:schemeClr val="bg1"/>
          </a:solidFill>
          <a:ln w="9525">
            <a:solidFill>
              <a:srgbClr val="000000"/>
            </a:solidFill>
            <a:miter lim="800000"/>
            <a:headEnd/>
            <a:tailEnd/>
          </a:ln>
        </p:spPr>
        <p:txBody>
          <a:bodyPr wrap="none" anchor="ctr"/>
          <a:lstStyle/>
          <a:p>
            <a:pPr algn="ctr" eaLnBrk="0" hangingPunct="0"/>
            <a:r>
              <a:rPr lang="en-US" sz="1800" dirty="0">
                <a:solidFill>
                  <a:srgbClr val="000000"/>
                </a:solidFill>
              </a:rPr>
              <a:t>I</a:t>
            </a:r>
          </a:p>
        </p:txBody>
      </p:sp>
      <p:sp>
        <p:nvSpPr>
          <p:cNvPr id="9228" name="AutoShape 14"/>
          <p:cNvSpPr>
            <a:spLocks noChangeArrowheads="1"/>
          </p:cNvSpPr>
          <p:nvPr/>
        </p:nvSpPr>
        <p:spPr bwMode="auto">
          <a:xfrm>
            <a:off x="3500978" y="3819593"/>
            <a:ext cx="366713" cy="350837"/>
          </a:xfrm>
          <a:prstGeom prst="triangle">
            <a:avLst>
              <a:gd name="adj" fmla="val 50000"/>
            </a:avLst>
          </a:prstGeom>
          <a:solidFill>
            <a:schemeClr val="bg1"/>
          </a:solidFill>
          <a:ln w="9525">
            <a:solidFill>
              <a:srgbClr val="000000"/>
            </a:solidFill>
            <a:miter lim="800000"/>
            <a:headEnd/>
            <a:tailEnd/>
          </a:ln>
        </p:spPr>
        <p:txBody>
          <a:bodyPr wrap="none" anchor="ctr"/>
          <a:lstStyle/>
          <a:p>
            <a:pPr algn="ctr" eaLnBrk="0" hangingPunct="0"/>
            <a:r>
              <a:rPr lang="en-US" sz="1800" dirty="0">
                <a:solidFill>
                  <a:srgbClr val="000000"/>
                </a:solidFill>
              </a:rPr>
              <a:t>I</a:t>
            </a:r>
          </a:p>
        </p:txBody>
      </p:sp>
      <p:sp>
        <p:nvSpPr>
          <p:cNvPr id="15" name="AutoShape 11"/>
          <p:cNvSpPr>
            <a:spLocks noChangeArrowheads="1"/>
          </p:cNvSpPr>
          <p:nvPr/>
        </p:nvSpPr>
        <p:spPr bwMode="auto">
          <a:xfrm>
            <a:off x="6716713" y="3697355"/>
            <a:ext cx="366712" cy="350838"/>
          </a:xfrm>
          <a:prstGeom prst="triangle">
            <a:avLst>
              <a:gd name="adj" fmla="val 50000"/>
            </a:avLst>
          </a:prstGeom>
          <a:solidFill>
            <a:schemeClr val="bg1"/>
          </a:solidFill>
          <a:ln w="9525">
            <a:solidFill>
              <a:srgbClr val="000000"/>
            </a:solidFill>
            <a:miter lim="800000"/>
            <a:headEnd/>
            <a:tailEnd/>
          </a:ln>
        </p:spPr>
        <p:txBody>
          <a:bodyPr wrap="none" anchor="ctr"/>
          <a:lstStyle/>
          <a:p>
            <a:pPr algn="ctr" eaLnBrk="0" hangingPunct="0"/>
            <a:r>
              <a:rPr lang="en-US" sz="1800">
                <a:solidFill>
                  <a:srgbClr val="000000"/>
                </a:solidFill>
              </a:rPr>
              <a:t>I</a:t>
            </a:r>
          </a:p>
        </p:txBody>
      </p:sp>
      <p:sp>
        <p:nvSpPr>
          <p:cNvPr id="18" name="AutoShape 11"/>
          <p:cNvSpPr>
            <a:spLocks noChangeArrowheads="1"/>
          </p:cNvSpPr>
          <p:nvPr/>
        </p:nvSpPr>
        <p:spPr bwMode="auto">
          <a:xfrm>
            <a:off x="7988629" y="2771262"/>
            <a:ext cx="366713" cy="350838"/>
          </a:xfrm>
          <a:prstGeom prst="triangle">
            <a:avLst>
              <a:gd name="adj" fmla="val 50000"/>
            </a:avLst>
          </a:prstGeom>
          <a:solidFill>
            <a:schemeClr val="bg1"/>
          </a:solidFill>
          <a:ln w="9525">
            <a:solidFill>
              <a:srgbClr val="000000"/>
            </a:solidFill>
            <a:miter lim="800000"/>
            <a:headEnd/>
            <a:tailEnd/>
          </a:ln>
        </p:spPr>
        <p:txBody>
          <a:bodyPr wrap="none" anchor="ctr"/>
          <a:lstStyle/>
          <a:p>
            <a:pPr algn="ctr" eaLnBrk="0" hangingPunct="0"/>
            <a:r>
              <a:rPr lang="en-US" sz="1800" dirty="0">
                <a:solidFill>
                  <a:srgbClr val="000000"/>
                </a:solidFill>
              </a:rPr>
              <a:t>I</a:t>
            </a:r>
          </a:p>
        </p:txBody>
      </p:sp>
      <p:sp>
        <p:nvSpPr>
          <p:cNvPr id="19" name="AutoShape 11"/>
          <p:cNvSpPr>
            <a:spLocks noChangeArrowheads="1"/>
          </p:cNvSpPr>
          <p:nvPr/>
        </p:nvSpPr>
        <p:spPr bwMode="auto">
          <a:xfrm>
            <a:off x="6683897" y="2684287"/>
            <a:ext cx="366713" cy="350838"/>
          </a:xfrm>
          <a:prstGeom prst="triangle">
            <a:avLst>
              <a:gd name="adj" fmla="val 50000"/>
            </a:avLst>
          </a:prstGeom>
          <a:solidFill>
            <a:schemeClr val="bg1"/>
          </a:solidFill>
          <a:ln w="9525">
            <a:solidFill>
              <a:srgbClr val="000000"/>
            </a:solidFill>
            <a:miter lim="800000"/>
            <a:headEnd/>
            <a:tailEnd/>
          </a:ln>
        </p:spPr>
        <p:txBody>
          <a:bodyPr wrap="none" anchor="ctr"/>
          <a:lstStyle/>
          <a:p>
            <a:pPr algn="ctr" eaLnBrk="0" hangingPunct="0"/>
            <a:r>
              <a:rPr lang="en-US" sz="1800" dirty="0">
                <a:solidFill>
                  <a:srgbClr val="000000"/>
                </a:solidFill>
              </a:rPr>
              <a:t>I</a:t>
            </a:r>
          </a:p>
        </p:txBody>
      </p:sp>
      <p:sp>
        <p:nvSpPr>
          <p:cNvPr id="20" name="AutoShape 14"/>
          <p:cNvSpPr>
            <a:spLocks noChangeArrowheads="1"/>
          </p:cNvSpPr>
          <p:nvPr/>
        </p:nvSpPr>
        <p:spPr bwMode="auto">
          <a:xfrm>
            <a:off x="5462608" y="3693672"/>
            <a:ext cx="366713" cy="350837"/>
          </a:xfrm>
          <a:prstGeom prst="triangle">
            <a:avLst>
              <a:gd name="adj" fmla="val 50000"/>
            </a:avLst>
          </a:prstGeom>
          <a:solidFill>
            <a:schemeClr val="bg1"/>
          </a:solidFill>
          <a:ln w="9525">
            <a:solidFill>
              <a:srgbClr val="000000"/>
            </a:solidFill>
            <a:miter lim="800000"/>
            <a:headEnd/>
            <a:tailEnd/>
          </a:ln>
        </p:spPr>
        <p:txBody>
          <a:bodyPr wrap="none" anchor="ctr"/>
          <a:lstStyle/>
          <a:p>
            <a:pPr algn="ctr" eaLnBrk="0" hangingPunct="0"/>
            <a:r>
              <a:rPr lang="en-US" sz="1800" dirty="0">
                <a:solidFill>
                  <a:srgbClr val="000000"/>
                </a:solidFill>
              </a:rPr>
              <a:t>I</a:t>
            </a:r>
          </a:p>
        </p:txBody>
      </p:sp>
    </p:spTree>
    <p:extLst>
      <p:ext uri="{BB962C8B-B14F-4D97-AF65-F5344CB8AC3E}">
        <p14:creationId xmlns:p14="http://schemas.microsoft.com/office/powerpoint/2010/main" val="145870004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fade">
                                      <p:cBhvr>
                                        <p:cTn id="7" dur="500"/>
                                        <p:tgtEl>
                                          <p:spTgt spid="9224"/>
                                        </p:tgtEl>
                                      </p:cBhvr>
                                    </p:animEffect>
                                    <p:anim calcmode="lin" valueType="num">
                                      <p:cBhvr>
                                        <p:cTn id="8" dur="500" fill="hold"/>
                                        <p:tgtEl>
                                          <p:spTgt spid="9224"/>
                                        </p:tgtEl>
                                        <p:attrNameLst>
                                          <p:attrName>ppt_x</p:attrName>
                                        </p:attrNameLst>
                                      </p:cBhvr>
                                      <p:tavLst>
                                        <p:tav tm="0">
                                          <p:val>
                                            <p:strVal val="#ppt_x"/>
                                          </p:val>
                                        </p:tav>
                                        <p:tav tm="100000">
                                          <p:val>
                                            <p:strVal val="#ppt_x"/>
                                          </p:val>
                                        </p:tav>
                                      </p:tavLst>
                                    </p:anim>
                                    <p:anim calcmode="lin" valueType="num">
                                      <p:cBhvr>
                                        <p:cTn id="9" dur="500" fill="hold"/>
                                        <p:tgtEl>
                                          <p:spTgt spid="922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227"/>
                                        </p:tgtEl>
                                        <p:attrNameLst>
                                          <p:attrName>style.visibility</p:attrName>
                                        </p:attrNameLst>
                                      </p:cBhvr>
                                      <p:to>
                                        <p:strVal val="visible"/>
                                      </p:to>
                                    </p:set>
                                    <p:animEffect transition="in" filter="fade">
                                      <p:cBhvr>
                                        <p:cTn id="12" dur="500"/>
                                        <p:tgtEl>
                                          <p:spTgt spid="9227"/>
                                        </p:tgtEl>
                                      </p:cBhvr>
                                    </p:animEffect>
                                    <p:anim calcmode="lin" valueType="num">
                                      <p:cBhvr>
                                        <p:cTn id="13" dur="500" fill="hold"/>
                                        <p:tgtEl>
                                          <p:spTgt spid="9227"/>
                                        </p:tgtEl>
                                        <p:attrNameLst>
                                          <p:attrName>ppt_x</p:attrName>
                                        </p:attrNameLst>
                                      </p:cBhvr>
                                      <p:tavLst>
                                        <p:tav tm="0">
                                          <p:val>
                                            <p:strVal val="#ppt_x"/>
                                          </p:val>
                                        </p:tav>
                                        <p:tav tm="100000">
                                          <p:val>
                                            <p:strVal val="#ppt_x"/>
                                          </p:val>
                                        </p:tav>
                                      </p:tavLst>
                                    </p:anim>
                                    <p:anim calcmode="lin" valueType="num">
                                      <p:cBhvr>
                                        <p:cTn id="14" dur="500" fill="hold"/>
                                        <p:tgtEl>
                                          <p:spTgt spid="922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9228"/>
                                        </p:tgtEl>
                                        <p:attrNameLst>
                                          <p:attrName>style.visibility</p:attrName>
                                        </p:attrNameLst>
                                      </p:cBhvr>
                                      <p:to>
                                        <p:strVal val="visible"/>
                                      </p:to>
                                    </p:set>
                                    <p:animEffect transition="in" filter="fade">
                                      <p:cBhvr>
                                        <p:cTn id="17" dur="500"/>
                                        <p:tgtEl>
                                          <p:spTgt spid="9228"/>
                                        </p:tgtEl>
                                      </p:cBhvr>
                                    </p:animEffect>
                                    <p:anim calcmode="lin" valueType="num">
                                      <p:cBhvr>
                                        <p:cTn id="18" dur="500" fill="hold"/>
                                        <p:tgtEl>
                                          <p:spTgt spid="9228"/>
                                        </p:tgtEl>
                                        <p:attrNameLst>
                                          <p:attrName>ppt_x</p:attrName>
                                        </p:attrNameLst>
                                      </p:cBhvr>
                                      <p:tavLst>
                                        <p:tav tm="0">
                                          <p:val>
                                            <p:strVal val="#ppt_x"/>
                                          </p:val>
                                        </p:tav>
                                        <p:tav tm="100000">
                                          <p:val>
                                            <p:strVal val="#ppt_x"/>
                                          </p:val>
                                        </p:tav>
                                      </p:tavLst>
                                    </p:anim>
                                    <p:anim calcmode="lin" valueType="num">
                                      <p:cBhvr>
                                        <p:cTn id="19" dur="500" fill="hold"/>
                                        <p:tgtEl>
                                          <p:spTgt spid="922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9225"/>
                                        </p:tgtEl>
                                        <p:attrNameLst>
                                          <p:attrName>style.visibility</p:attrName>
                                        </p:attrNameLst>
                                      </p:cBhvr>
                                      <p:to>
                                        <p:strVal val="visible"/>
                                      </p:to>
                                    </p:set>
                                    <p:animEffect transition="in" filter="fade">
                                      <p:cBhvr>
                                        <p:cTn id="22" dur="500"/>
                                        <p:tgtEl>
                                          <p:spTgt spid="9225"/>
                                        </p:tgtEl>
                                      </p:cBhvr>
                                    </p:animEffect>
                                    <p:anim calcmode="lin" valueType="num">
                                      <p:cBhvr>
                                        <p:cTn id="23" dur="500" fill="hold"/>
                                        <p:tgtEl>
                                          <p:spTgt spid="9225"/>
                                        </p:tgtEl>
                                        <p:attrNameLst>
                                          <p:attrName>ppt_x</p:attrName>
                                        </p:attrNameLst>
                                      </p:cBhvr>
                                      <p:tavLst>
                                        <p:tav tm="0">
                                          <p:val>
                                            <p:strVal val="#ppt_x"/>
                                          </p:val>
                                        </p:tav>
                                        <p:tav tm="100000">
                                          <p:val>
                                            <p:strVal val="#ppt_x"/>
                                          </p:val>
                                        </p:tav>
                                      </p:tavLst>
                                    </p:anim>
                                    <p:anim calcmode="lin" valueType="num">
                                      <p:cBhvr>
                                        <p:cTn id="24" dur="500" fill="hold"/>
                                        <p:tgtEl>
                                          <p:spTgt spid="9225"/>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anim calcmode="lin" valueType="num">
                                      <p:cBhvr>
                                        <p:cTn id="28" dur="500" fill="hold"/>
                                        <p:tgtEl>
                                          <p:spTgt spid="15"/>
                                        </p:tgtEl>
                                        <p:attrNameLst>
                                          <p:attrName>ppt_x</p:attrName>
                                        </p:attrNameLst>
                                      </p:cBhvr>
                                      <p:tavLst>
                                        <p:tav tm="0">
                                          <p:val>
                                            <p:strVal val="#ppt_x"/>
                                          </p:val>
                                        </p:tav>
                                        <p:tav tm="100000">
                                          <p:val>
                                            <p:strVal val="#ppt_x"/>
                                          </p:val>
                                        </p:tav>
                                      </p:tavLst>
                                    </p:anim>
                                    <p:anim calcmode="lin" valueType="num">
                                      <p:cBhvr>
                                        <p:cTn id="29" dur="500" fill="hold"/>
                                        <p:tgtEl>
                                          <p:spTgt spid="15"/>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anim calcmode="lin" valueType="num">
                                      <p:cBhvr>
                                        <p:cTn id="33" dur="500" fill="hold"/>
                                        <p:tgtEl>
                                          <p:spTgt spid="18"/>
                                        </p:tgtEl>
                                        <p:attrNameLst>
                                          <p:attrName>ppt_x</p:attrName>
                                        </p:attrNameLst>
                                      </p:cBhvr>
                                      <p:tavLst>
                                        <p:tav tm="0">
                                          <p:val>
                                            <p:strVal val="#ppt_x"/>
                                          </p:val>
                                        </p:tav>
                                        <p:tav tm="100000">
                                          <p:val>
                                            <p:strVal val="#ppt_x"/>
                                          </p:val>
                                        </p:tav>
                                      </p:tavLst>
                                    </p:anim>
                                    <p:anim calcmode="lin" valueType="num">
                                      <p:cBhvr>
                                        <p:cTn id="34" dur="500" fill="hold"/>
                                        <p:tgtEl>
                                          <p:spTgt spid="18"/>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anim calcmode="lin" valueType="num">
                                      <p:cBhvr>
                                        <p:cTn id="38" dur="500" fill="hold"/>
                                        <p:tgtEl>
                                          <p:spTgt spid="19"/>
                                        </p:tgtEl>
                                        <p:attrNameLst>
                                          <p:attrName>ppt_x</p:attrName>
                                        </p:attrNameLst>
                                      </p:cBhvr>
                                      <p:tavLst>
                                        <p:tav tm="0">
                                          <p:val>
                                            <p:strVal val="#ppt_x"/>
                                          </p:val>
                                        </p:tav>
                                        <p:tav tm="100000">
                                          <p:val>
                                            <p:strVal val="#ppt_x"/>
                                          </p:val>
                                        </p:tav>
                                      </p:tavLst>
                                    </p:anim>
                                    <p:anim calcmode="lin" valueType="num">
                                      <p:cBhvr>
                                        <p:cTn id="39" dur="500" fill="hold"/>
                                        <p:tgtEl>
                                          <p:spTgt spid="19"/>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anim calcmode="lin" valueType="num">
                                      <p:cBhvr>
                                        <p:cTn id="43" dur="500" fill="hold"/>
                                        <p:tgtEl>
                                          <p:spTgt spid="20"/>
                                        </p:tgtEl>
                                        <p:attrNameLst>
                                          <p:attrName>ppt_x</p:attrName>
                                        </p:attrNameLst>
                                      </p:cBhvr>
                                      <p:tavLst>
                                        <p:tav tm="0">
                                          <p:val>
                                            <p:strVal val="#ppt_x"/>
                                          </p:val>
                                        </p:tav>
                                        <p:tav tm="100000">
                                          <p:val>
                                            <p:strVal val="#ppt_x"/>
                                          </p:val>
                                        </p:tav>
                                      </p:tavLst>
                                    </p:anim>
                                    <p:anim calcmode="lin" valueType="num">
                                      <p:cBhvr>
                                        <p:cTn id="4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9225" grpId="0" animBg="1"/>
      <p:bldP spid="9227" grpId="0" animBg="1"/>
      <p:bldP spid="9228" grpId="0" animBg="1"/>
      <p:bldP spid="15" grpId="0" animBg="1"/>
      <p:bldP spid="18" grpId="0" animBg="1"/>
      <p:bldP spid="19" grpId="0" animBg="1"/>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ull R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63700"/>
            <a:ext cx="9144000" cy="3530009"/>
          </a:xfrm>
          <a:prstGeom prst="rect">
            <a:avLst/>
          </a:prstGeom>
        </p:spPr>
      </p:pic>
      <p:sp>
        <p:nvSpPr>
          <p:cNvPr id="20483" name="Rectangle 2"/>
          <p:cNvSpPr>
            <a:spLocks noChangeArrowheads="1"/>
          </p:cNvSpPr>
          <p:nvPr/>
        </p:nvSpPr>
        <p:spPr bwMode="auto">
          <a:xfrm>
            <a:off x="373063" y="3429000"/>
            <a:ext cx="85169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marL="115888" algn="l"/>
            <a:endParaRPr lang="en-US" sz="2700" b="1">
              <a:solidFill>
                <a:srgbClr val="FFFF99"/>
              </a:solidFill>
              <a:latin typeface="Arial" pitchFamily="34" charset="0"/>
            </a:endParaRPr>
          </a:p>
        </p:txBody>
      </p:sp>
      <p:sp>
        <p:nvSpPr>
          <p:cNvPr id="20484" name="Rectangle 3"/>
          <p:cNvSpPr>
            <a:spLocks noChangeArrowheads="1"/>
          </p:cNvSpPr>
          <p:nvPr/>
        </p:nvSpPr>
        <p:spPr bwMode="auto">
          <a:xfrm>
            <a:off x="0" y="3043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0485" name="Rectangle 4"/>
          <p:cNvSpPr>
            <a:spLocks noChangeArrowheads="1"/>
          </p:cNvSpPr>
          <p:nvPr/>
        </p:nvSpPr>
        <p:spPr bwMode="auto">
          <a:xfrm>
            <a:off x="0" y="2852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0486" name="Rectangle 5"/>
          <p:cNvSpPr>
            <a:spLocks noChangeArrowheads="1"/>
          </p:cNvSpPr>
          <p:nvPr/>
        </p:nvSpPr>
        <p:spPr bwMode="auto">
          <a:xfrm>
            <a:off x="0" y="2200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0487" name="Rectangle 9"/>
          <p:cNvSpPr>
            <a:spLocks noGrp="1" noChangeArrowheads="1"/>
          </p:cNvSpPr>
          <p:nvPr>
            <p:ph type="title"/>
          </p:nvPr>
        </p:nvSpPr>
        <p:spPr/>
        <p:txBody>
          <a:bodyPr/>
          <a:lstStyle/>
          <a:p>
            <a:pPr eaLnBrk="1" hangingPunct="1"/>
            <a:r>
              <a:rPr lang="en-US" dirty="0" smtClean="0"/>
              <a:t>2.  Identify Key Information Needs: What Is Ideal…</a:t>
            </a:r>
          </a:p>
        </p:txBody>
      </p:sp>
      <p:sp>
        <p:nvSpPr>
          <p:cNvPr id="9224" name="AutoShape 10"/>
          <p:cNvSpPr>
            <a:spLocks noChangeArrowheads="1"/>
          </p:cNvSpPr>
          <p:nvPr/>
        </p:nvSpPr>
        <p:spPr bwMode="auto">
          <a:xfrm>
            <a:off x="3308016" y="2048513"/>
            <a:ext cx="366712" cy="350838"/>
          </a:xfrm>
          <a:prstGeom prst="triangle">
            <a:avLst>
              <a:gd name="adj" fmla="val 50000"/>
            </a:avLst>
          </a:prstGeom>
          <a:solidFill>
            <a:schemeClr val="bg1"/>
          </a:solidFill>
          <a:ln w="9525">
            <a:solidFill>
              <a:srgbClr val="000000"/>
            </a:solidFill>
            <a:miter lim="800000"/>
            <a:headEnd/>
            <a:tailEnd/>
          </a:ln>
        </p:spPr>
        <p:txBody>
          <a:bodyPr wrap="none" anchor="ctr"/>
          <a:lstStyle/>
          <a:p>
            <a:pPr algn="ctr" eaLnBrk="0" hangingPunct="0"/>
            <a:r>
              <a:rPr lang="en-US" sz="1800">
                <a:solidFill>
                  <a:srgbClr val="000000"/>
                </a:solidFill>
              </a:rPr>
              <a:t>I</a:t>
            </a:r>
          </a:p>
        </p:txBody>
      </p:sp>
      <p:sp>
        <p:nvSpPr>
          <p:cNvPr id="9225" name="AutoShape 11"/>
          <p:cNvSpPr>
            <a:spLocks noChangeArrowheads="1"/>
          </p:cNvSpPr>
          <p:nvPr/>
        </p:nvSpPr>
        <p:spPr bwMode="auto">
          <a:xfrm>
            <a:off x="7992797" y="3627775"/>
            <a:ext cx="366713" cy="350838"/>
          </a:xfrm>
          <a:prstGeom prst="triangle">
            <a:avLst>
              <a:gd name="adj" fmla="val 50000"/>
            </a:avLst>
          </a:prstGeom>
          <a:solidFill>
            <a:schemeClr val="bg1"/>
          </a:solidFill>
          <a:ln w="9525">
            <a:solidFill>
              <a:srgbClr val="000000"/>
            </a:solidFill>
            <a:miter lim="800000"/>
            <a:headEnd/>
            <a:tailEnd/>
          </a:ln>
        </p:spPr>
        <p:txBody>
          <a:bodyPr wrap="none" anchor="ctr"/>
          <a:lstStyle/>
          <a:p>
            <a:pPr algn="ctr" eaLnBrk="0" hangingPunct="0"/>
            <a:r>
              <a:rPr lang="en-US" sz="1800" dirty="0">
                <a:solidFill>
                  <a:srgbClr val="000000"/>
                </a:solidFill>
              </a:rPr>
              <a:t>I</a:t>
            </a:r>
          </a:p>
        </p:txBody>
      </p:sp>
      <p:sp>
        <p:nvSpPr>
          <p:cNvPr id="9227" name="AutoShape 13"/>
          <p:cNvSpPr>
            <a:spLocks noChangeArrowheads="1"/>
          </p:cNvSpPr>
          <p:nvPr/>
        </p:nvSpPr>
        <p:spPr bwMode="auto">
          <a:xfrm>
            <a:off x="1413796" y="3686201"/>
            <a:ext cx="366713" cy="350838"/>
          </a:xfrm>
          <a:prstGeom prst="triangle">
            <a:avLst>
              <a:gd name="adj" fmla="val 50000"/>
            </a:avLst>
          </a:prstGeom>
          <a:solidFill>
            <a:schemeClr val="bg1"/>
          </a:solidFill>
          <a:ln w="9525">
            <a:solidFill>
              <a:srgbClr val="000000"/>
            </a:solidFill>
            <a:miter lim="800000"/>
            <a:headEnd/>
            <a:tailEnd/>
          </a:ln>
        </p:spPr>
        <p:txBody>
          <a:bodyPr wrap="none" anchor="ctr"/>
          <a:lstStyle/>
          <a:p>
            <a:pPr algn="ctr" eaLnBrk="0" hangingPunct="0"/>
            <a:r>
              <a:rPr lang="en-US" sz="1800" dirty="0">
                <a:solidFill>
                  <a:srgbClr val="000000"/>
                </a:solidFill>
              </a:rPr>
              <a:t>I</a:t>
            </a:r>
          </a:p>
        </p:txBody>
      </p:sp>
      <p:sp>
        <p:nvSpPr>
          <p:cNvPr id="9228" name="AutoShape 14"/>
          <p:cNvSpPr>
            <a:spLocks noChangeArrowheads="1"/>
          </p:cNvSpPr>
          <p:nvPr/>
        </p:nvSpPr>
        <p:spPr bwMode="auto">
          <a:xfrm>
            <a:off x="3500978" y="3819593"/>
            <a:ext cx="366713" cy="350837"/>
          </a:xfrm>
          <a:prstGeom prst="triangle">
            <a:avLst>
              <a:gd name="adj" fmla="val 50000"/>
            </a:avLst>
          </a:prstGeom>
          <a:solidFill>
            <a:schemeClr val="bg1"/>
          </a:solidFill>
          <a:ln w="9525">
            <a:solidFill>
              <a:srgbClr val="000000"/>
            </a:solidFill>
            <a:miter lim="800000"/>
            <a:headEnd/>
            <a:tailEnd/>
          </a:ln>
        </p:spPr>
        <p:txBody>
          <a:bodyPr wrap="none" anchor="ctr"/>
          <a:lstStyle/>
          <a:p>
            <a:pPr algn="ctr" eaLnBrk="0" hangingPunct="0"/>
            <a:r>
              <a:rPr lang="en-US" sz="1800" dirty="0">
                <a:solidFill>
                  <a:srgbClr val="000000"/>
                </a:solidFill>
              </a:rPr>
              <a:t>I</a:t>
            </a:r>
          </a:p>
        </p:txBody>
      </p:sp>
      <p:sp>
        <p:nvSpPr>
          <p:cNvPr id="15" name="AutoShape 11"/>
          <p:cNvSpPr>
            <a:spLocks noChangeArrowheads="1"/>
          </p:cNvSpPr>
          <p:nvPr/>
        </p:nvSpPr>
        <p:spPr bwMode="auto">
          <a:xfrm>
            <a:off x="6716713" y="3697355"/>
            <a:ext cx="366712" cy="350838"/>
          </a:xfrm>
          <a:prstGeom prst="triangle">
            <a:avLst>
              <a:gd name="adj" fmla="val 50000"/>
            </a:avLst>
          </a:prstGeom>
          <a:solidFill>
            <a:schemeClr val="bg1"/>
          </a:solidFill>
          <a:ln w="9525">
            <a:solidFill>
              <a:srgbClr val="000000"/>
            </a:solidFill>
            <a:miter lim="800000"/>
            <a:headEnd/>
            <a:tailEnd/>
          </a:ln>
        </p:spPr>
        <p:txBody>
          <a:bodyPr wrap="none" anchor="ctr"/>
          <a:lstStyle/>
          <a:p>
            <a:pPr algn="ctr" eaLnBrk="0" hangingPunct="0"/>
            <a:r>
              <a:rPr lang="en-US" sz="1800">
                <a:solidFill>
                  <a:srgbClr val="000000"/>
                </a:solidFill>
              </a:rPr>
              <a:t>I</a:t>
            </a:r>
          </a:p>
        </p:txBody>
      </p:sp>
      <p:sp>
        <p:nvSpPr>
          <p:cNvPr id="18" name="AutoShape 11"/>
          <p:cNvSpPr>
            <a:spLocks noChangeArrowheads="1"/>
          </p:cNvSpPr>
          <p:nvPr/>
        </p:nvSpPr>
        <p:spPr bwMode="auto">
          <a:xfrm>
            <a:off x="7988629" y="2771262"/>
            <a:ext cx="366713" cy="350838"/>
          </a:xfrm>
          <a:prstGeom prst="triangle">
            <a:avLst>
              <a:gd name="adj" fmla="val 50000"/>
            </a:avLst>
          </a:prstGeom>
          <a:solidFill>
            <a:schemeClr val="bg1"/>
          </a:solidFill>
          <a:ln w="9525">
            <a:solidFill>
              <a:srgbClr val="000000"/>
            </a:solidFill>
            <a:miter lim="800000"/>
            <a:headEnd/>
            <a:tailEnd/>
          </a:ln>
        </p:spPr>
        <p:txBody>
          <a:bodyPr wrap="none" anchor="ctr"/>
          <a:lstStyle/>
          <a:p>
            <a:pPr algn="ctr" eaLnBrk="0" hangingPunct="0"/>
            <a:r>
              <a:rPr lang="en-US" sz="1800" dirty="0">
                <a:solidFill>
                  <a:srgbClr val="000000"/>
                </a:solidFill>
              </a:rPr>
              <a:t>I</a:t>
            </a:r>
          </a:p>
        </p:txBody>
      </p:sp>
      <p:sp>
        <p:nvSpPr>
          <p:cNvPr id="19" name="AutoShape 11"/>
          <p:cNvSpPr>
            <a:spLocks noChangeArrowheads="1"/>
          </p:cNvSpPr>
          <p:nvPr/>
        </p:nvSpPr>
        <p:spPr bwMode="auto">
          <a:xfrm>
            <a:off x="6683897" y="2684287"/>
            <a:ext cx="366713" cy="350838"/>
          </a:xfrm>
          <a:prstGeom prst="triangle">
            <a:avLst>
              <a:gd name="adj" fmla="val 50000"/>
            </a:avLst>
          </a:prstGeom>
          <a:solidFill>
            <a:schemeClr val="bg1"/>
          </a:solidFill>
          <a:ln w="9525">
            <a:solidFill>
              <a:srgbClr val="000000"/>
            </a:solidFill>
            <a:miter lim="800000"/>
            <a:headEnd/>
            <a:tailEnd/>
          </a:ln>
        </p:spPr>
        <p:txBody>
          <a:bodyPr wrap="none" anchor="ctr"/>
          <a:lstStyle/>
          <a:p>
            <a:pPr algn="ctr" eaLnBrk="0" hangingPunct="0"/>
            <a:r>
              <a:rPr lang="en-US" sz="1800" dirty="0">
                <a:solidFill>
                  <a:srgbClr val="000000"/>
                </a:solidFill>
              </a:rPr>
              <a:t>I</a:t>
            </a:r>
          </a:p>
        </p:txBody>
      </p:sp>
      <p:sp>
        <p:nvSpPr>
          <p:cNvPr id="20" name="AutoShape 14"/>
          <p:cNvSpPr>
            <a:spLocks noChangeArrowheads="1"/>
          </p:cNvSpPr>
          <p:nvPr/>
        </p:nvSpPr>
        <p:spPr bwMode="auto">
          <a:xfrm>
            <a:off x="5462608" y="3693672"/>
            <a:ext cx="366713" cy="350837"/>
          </a:xfrm>
          <a:prstGeom prst="triangle">
            <a:avLst>
              <a:gd name="adj" fmla="val 50000"/>
            </a:avLst>
          </a:prstGeom>
          <a:solidFill>
            <a:schemeClr val="bg1"/>
          </a:solidFill>
          <a:ln w="9525">
            <a:solidFill>
              <a:srgbClr val="000000"/>
            </a:solidFill>
            <a:miter lim="800000"/>
            <a:headEnd/>
            <a:tailEnd/>
          </a:ln>
        </p:spPr>
        <p:txBody>
          <a:bodyPr wrap="none" anchor="ctr"/>
          <a:lstStyle/>
          <a:p>
            <a:pPr algn="ctr" eaLnBrk="0" hangingPunct="0"/>
            <a:r>
              <a:rPr lang="en-US" sz="1800" dirty="0">
                <a:solidFill>
                  <a:srgbClr val="000000"/>
                </a:solidFill>
              </a:rPr>
              <a:t>I</a:t>
            </a:r>
          </a:p>
        </p:txBody>
      </p:sp>
      <p:sp>
        <p:nvSpPr>
          <p:cNvPr id="21" name="AutoShape 14"/>
          <p:cNvSpPr>
            <a:spLocks noChangeArrowheads="1"/>
          </p:cNvSpPr>
          <p:nvPr/>
        </p:nvSpPr>
        <p:spPr bwMode="auto">
          <a:xfrm>
            <a:off x="4466844" y="3828677"/>
            <a:ext cx="366713" cy="350837"/>
          </a:xfrm>
          <a:prstGeom prst="triangle">
            <a:avLst>
              <a:gd name="adj" fmla="val 50000"/>
            </a:avLst>
          </a:prstGeom>
          <a:solidFill>
            <a:schemeClr val="bg1"/>
          </a:solidFill>
          <a:ln w="9525">
            <a:solidFill>
              <a:srgbClr val="000000"/>
            </a:solidFill>
            <a:miter lim="800000"/>
            <a:headEnd/>
            <a:tailEnd/>
          </a:ln>
        </p:spPr>
        <p:txBody>
          <a:bodyPr wrap="none" anchor="ctr"/>
          <a:lstStyle/>
          <a:p>
            <a:pPr algn="ctr" eaLnBrk="0" hangingPunct="0"/>
            <a:r>
              <a:rPr lang="en-US" sz="1800" dirty="0">
                <a:solidFill>
                  <a:srgbClr val="000000"/>
                </a:solidFill>
              </a:rPr>
              <a:t>I</a:t>
            </a:r>
          </a:p>
        </p:txBody>
      </p:sp>
      <p:sp>
        <p:nvSpPr>
          <p:cNvPr id="22" name="AutoShape 14"/>
          <p:cNvSpPr>
            <a:spLocks noChangeArrowheads="1"/>
          </p:cNvSpPr>
          <p:nvPr/>
        </p:nvSpPr>
        <p:spPr bwMode="auto">
          <a:xfrm>
            <a:off x="2692407" y="3828677"/>
            <a:ext cx="366713" cy="350837"/>
          </a:xfrm>
          <a:prstGeom prst="triangle">
            <a:avLst>
              <a:gd name="adj" fmla="val 50000"/>
            </a:avLst>
          </a:prstGeom>
          <a:solidFill>
            <a:schemeClr val="bg1"/>
          </a:solidFill>
          <a:ln w="9525">
            <a:solidFill>
              <a:srgbClr val="000000"/>
            </a:solidFill>
            <a:miter lim="800000"/>
            <a:headEnd/>
            <a:tailEnd/>
          </a:ln>
        </p:spPr>
        <p:txBody>
          <a:bodyPr wrap="none" anchor="ctr"/>
          <a:lstStyle/>
          <a:p>
            <a:pPr algn="ctr" eaLnBrk="0" hangingPunct="0"/>
            <a:r>
              <a:rPr lang="en-US" sz="1800" dirty="0">
                <a:solidFill>
                  <a:srgbClr val="000000"/>
                </a:solidFill>
              </a:rPr>
              <a:t>I</a:t>
            </a:r>
          </a:p>
        </p:txBody>
      </p:sp>
    </p:spTree>
    <p:extLst>
      <p:ext uri="{BB962C8B-B14F-4D97-AF65-F5344CB8AC3E}">
        <p14:creationId xmlns:p14="http://schemas.microsoft.com/office/powerpoint/2010/main" val="28212248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p:txBody>
          <a:bodyPr/>
          <a:lstStyle/>
          <a:p>
            <a:pPr marL="628650" indent="-628650" eaLnBrk="1" hangingPunct="1"/>
            <a:r>
              <a:rPr lang="en-US" smtClean="0"/>
              <a:t>3.  Develop One or More Indicators for Each Information Need</a:t>
            </a:r>
          </a:p>
        </p:txBody>
      </p:sp>
      <p:sp>
        <p:nvSpPr>
          <p:cNvPr id="732165" name="Rectangle 5"/>
          <p:cNvSpPr>
            <a:spLocks noGrp="1" noChangeArrowheads="1"/>
          </p:cNvSpPr>
          <p:nvPr>
            <p:ph type="body" idx="1"/>
          </p:nvPr>
        </p:nvSpPr>
        <p:spPr>
          <a:xfrm>
            <a:off x="427038" y="1266825"/>
            <a:ext cx="8288337" cy="5016500"/>
          </a:xfrm>
        </p:spPr>
        <p:txBody>
          <a:bodyPr/>
          <a:lstStyle/>
          <a:p>
            <a:pPr eaLnBrk="1" hangingPunct="1">
              <a:lnSpc>
                <a:spcPct val="90000"/>
              </a:lnSpc>
              <a:buFont typeface="Arial" pitchFamily="34" charset="0"/>
              <a:buNone/>
            </a:pPr>
            <a:r>
              <a:rPr lang="en-US" b="1" smtClean="0">
                <a:solidFill>
                  <a:srgbClr val="009900"/>
                </a:solidFill>
              </a:rPr>
              <a:t>Indicator:</a:t>
            </a:r>
            <a:r>
              <a:rPr lang="en-US" smtClean="0"/>
              <a:t> A measurable entity related to a specific information need such as the status of a target, change in a threat, or progress toward an objective</a:t>
            </a:r>
          </a:p>
          <a:p>
            <a:pPr eaLnBrk="1" hangingPunct="1">
              <a:lnSpc>
                <a:spcPct val="90000"/>
              </a:lnSpc>
              <a:buFont typeface="Arial" pitchFamily="34" charset="0"/>
              <a:buNone/>
            </a:pPr>
            <a:endParaRPr lang="en-US" smtClean="0"/>
          </a:p>
          <a:p>
            <a:pPr eaLnBrk="1" hangingPunct="1">
              <a:lnSpc>
                <a:spcPct val="90000"/>
              </a:lnSpc>
              <a:buFont typeface="Arial" pitchFamily="34" charset="0"/>
              <a:buNone/>
            </a:pPr>
            <a:r>
              <a:rPr lang="en-US" smtClean="0"/>
              <a:t>A good indicator should meet the following criteria:</a:t>
            </a:r>
          </a:p>
          <a:p>
            <a:pPr eaLnBrk="1" hangingPunct="1">
              <a:lnSpc>
                <a:spcPct val="90000"/>
              </a:lnSpc>
              <a:spcBef>
                <a:spcPts val="2300"/>
              </a:spcBef>
              <a:buFont typeface="Arial" pitchFamily="34" charset="0"/>
              <a:buNone/>
            </a:pPr>
            <a:r>
              <a:rPr lang="en-US" b="1" smtClean="0">
                <a:solidFill>
                  <a:srgbClr val="009900"/>
                </a:solidFill>
              </a:rPr>
              <a:t>Measurable:</a:t>
            </a:r>
            <a:r>
              <a:rPr lang="en-US" i="1" smtClean="0">
                <a:solidFill>
                  <a:schemeClr val="tx2"/>
                </a:solidFill>
              </a:rPr>
              <a:t> </a:t>
            </a:r>
            <a:r>
              <a:rPr lang="en-US" smtClean="0"/>
              <a:t>Able to be recorded and analyzed in quantitative or qualitative terms.</a:t>
            </a:r>
          </a:p>
        </p:txBody>
      </p:sp>
    </p:spTree>
    <p:extLst>
      <p:ext uri="{BB962C8B-B14F-4D97-AF65-F5344CB8AC3E}">
        <p14:creationId xmlns:p14="http://schemas.microsoft.com/office/powerpoint/2010/main" val="617432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216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216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marL="628650" indent="-628650" eaLnBrk="1" hangingPunct="1"/>
            <a:r>
              <a:rPr lang="en-US" smtClean="0"/>
              <a:t>3.  Develop One or More Indicators for Each Information Need</a:t>
            </a:r>
          </a:p>
        </p:txBody>
      </p:sp>
      <p:sp>
        <p:nvSpPr>
          <p:cNvPr id="781315" name="Rectangle 3"/>
          <p:cNvSpPr>
            <a:spLocks noGrp="1" noChangeArrowheads="1"/>
          </p:cNvSpPr>
          <p:nvPr>
            <p:ph type="body" idx="1"/>
          </p:nvPr>
        </p:nvSpPr>
        <p:spPr>
          <a:xfrm>
            <a:off x="427038" y="1266825"/>
            <a:ext cx="8288337" cy="4227513"/>
          </a:xfrm>
        </p:spPr>
        <p:txBody>
          <a:bodyPr/>
          <a:lstStyle/>
          <a:p>
            <a:pPr eaLnBrk="1" hangingPunct="1">
              <a:lnSpc>
                <a:spcPct val="90000"/>
              </a:lnSpc>
              <a:buFont typeface="Arial" pitchFamily="34" charset="0"/>
              <a:buNone/>
            </a:pPr>
            <a:r>
              <a:rPr lang="en-US" b="1" smtClean="0">
                <a:solidFill>
                  <a:srgbClr val="009900"/>
                </a:solidFill>
              </a:rPr>
              <a:t>Precise:</a:t>
            </a:r>
            <a:r>
              <a:rPr lang="en-US" i="1" smtClean="0">
                <a:solidFill>
                  <a:schemeClr val="tx2"/>
                </a:solidFill>
              </a:rPr>
              <a:t> </a:t>
            </a:r>
            <a:r>
              <a:rPr lang="en-US" smtClean="0"/>
              <a:t>Defined the same way by all people.</a:t>
            </a:r>
          </a:p>
          <a:p>
            <a:pPr eaLnBrk="1" hangingPunct="1">
              <a:lnSpc>
                <a:spcPct val="90000"/>
              </a:lnSpc>
              <a:spcBef>
                <a:spcPts val="2300"/>
              </a:spcBef>
              <a:buFont typeface="Arial" pitchFamily="34" charset="0"/>
              <a:buNone/>
            </a:pPr>
            <a:r>
              <a:rPr lang="en-US" b="1" smtClean="0">
                <a:solidFill>
                  <a:srgbClr val="009900"/>
                </a:solidFill>
              </a:rPr>
              <a:t>Consistent:</a:t>
            </a:r>
            <a:r>
              <a:rPr lang="en-US" i="1" smtClean="0">
                <a:solidFill>
                  <a:schemeClr val="tx2"/>
                </a:solidFill>
              </a:rPr>
              <a:t> </a:t>
            </a:r>
            <a:r>
              <a:rPr lang="en-US" smtClean="0"/>
              <a:t>Not changing over time so that it always provides comparable measurements.</a:t>
            </a:r>
          </a:p>
          <a:p>
            <a:pPr eaLnBrk="1" hangingPunct="1">
              <a:lnSpc>
                <a:spcPct val="90000"/>
              </a:lnSpc>
              <a:spcBef>
                <a:spcPts val="2300"/>
              </a:spcBef>
              <a:buFont typeface="Arial" pitchFamily="34" charset="0"/>
              <a:buNone/>
            </a:pPr>
            <a:r>
              <a:rPr lang="en-US" b="1" smtClean="0">
                <a:solidFill>
                  <a:srgbClr val="009900"/>
                </a:solidFill>
              </a:rPr>
              <a:t>Sensitive:</a:t>
            </a:r>
            <a:r>
              <a:rPr lang="en-US" i="1" smtClean="0">
                <a:solidFill>
                  <a:schemeClr val="tx2"/>
                </a:solidFill>
              </a:rPr>
              <a:t> </a:t>
            </a:r>
            <a:r>
              <a:rPr lang="en-US" smtClean="0"/>
              <a:t>Changing proportionately in response to actual changes in the condition or item being measured.</a:t>
            </a:r>
          </a:p>
        </p:txBody>
      </p:sp>
    </p:spTree>
    <p:extLst>
      <p:ext uri="{BB962C8B-B14F-4D97-AF65-F5344CB8AC3E}">
        <p14:creationId xmlns:p14="http://schemas.microsoft.com/office/powerpoint/2010/main" val="8016467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8131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81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Grp="1" noChangeAspect="1"/>
          </p:cNvGraphicFramePr>
          <p:nvPr>
            <p:ph idx="1"/>
          </p:nvPr>
        </p:nvGraphicFramePr>
        <p:xfrm>
          <a:off x="249238" y="2166938"/>
          <a:ext cx="8672512" cy="3795712"/>
        </p:xfrm>
        <a:graphic>
          <a:graphicData uri="http://schemas.openxmlformats.org/presentationml/2006/ole">
            <mc:AlternateContent xmlns:mc="http://schemas.openxmlformats.org/markup-compatibility/2006">
              <mc:Choice xmlns:v="urn:schemas-microsoft-com:vml" Requires="v">
                <p:oleObj spid="_x0000_s11301" name="Visio" r:id="rId4" imgW="11125200" imgH="4876800" progId="Visio.Drawing.11">
                  <p:embed/>
                </p:oleObj>
              </mc:Choice>
              <mc:Fallback>
                <p:oleObj name="Visio" r:id="rId4" imgW="11125200" imgH="4876800" progId="Visio.Drawing.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238" y="2166938"/>
                        <a:ext cx="8672512" cy="379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7" name="Rectangle 3"/>
          <p:cNvSpPr>
            <a:spLocks noGrp="1" noChangeArrowheads="1"/>
          </p:cNvSpPr>
          <p:nvPr>
            <p:ph type="title"/>
          </p:nvPr>
        </p:nvSpPr>
        <p:spPr>
          <a:xfrm>
            <a:off x="1595438" y="206375"/>
            <a:ext cx="7188200" cy="609600"/>
          </a:xfrm>
        </p:spPr>
        <p:txBody>
          <a:bodyPr/>
          <a:lstStyle/>
          <a:p>
            <a:pPr eaLnBrk="1" hangingPunct="1"/>
            <a:r>
              <a:rPr lang="en-US" smtClean="0"/>
              <a:t>Plan Your Actions &amp; Monitoring: </a:t>
            </a:r>
            <a:br>
              <a:rPr lang="en-US" smtClean="0"/>
            </a:br>
            <a:r>
              <a:rPr lang="en-US" smtClean="0"/>
              <a:t>Develop Goals &amp; Strategies</a:t>
            </a:r>
          </a:p>
        </p:txBody>
      </p:sp>
      <p:sp>
        <p:nvSpPr>
          <p:cNvPr id="11268" name="Rectangle 4"/>
          <p:cNvSpPr>
            <a:spLocks noChangeArrowheads="1"/>
          </p:cNvSpPr>
          <p:nvPr/>
        </p:nvSpPr>
        <p:spPr bwMode="auto">
          <a:xfrm>
            <a:off x="57150" y="127000"/>
            <a:ext cx="1490663" cy="685800"/>
          </a:xfrm>
          <a:prstGeom prst="rect">
            <a:avLst/>
          </a:prstGeom>
          <a:solidFill>
            <a:srgbClr val="FFFF99"/>
          </a:solidFill>
          <a:ln w="9525">
            <a:solidFill>
              <a:srgbClr val="FFFF99"/>
            </a:solidFill>
            <a:miter lim="800000"/>
            <a:headEnd/>
            <a:tailEnd/>
          </a:ln>
        </p:spPr>
        <p:txBody>
          <a:bodyPr wrap="none" anchor="ctr"/>
          <a:lstStyle/>
          <a:p>
            <a:pPr algn="ctr" eaLnBrk="0" hangingPunct="0"/>
            <a:r>
              <a:rPr lang="en-US" sz="3200" b="1">
                <a:latin typeface="Arial" pitchFamily="34" charset="0"/>
              </a:rPr>
              <a:t>Step 2</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cs typeface="Arial" pitchFamily="34" charset="0"/>
              </a:rPr>
              <a:t>What Is Meant by </a:t>
            </a:r>
            <a:r>
              <a:rPr lang="ja-JP" altLang="en-US" smtClean="0">
                <a:cs typeface="Arial" pitchFamily="34" charset="0"/>
              </a:rPr>
              <a:t>“</a:t>
            </a:r>
            <a:r>
              <a:rPr lang="en-US" altLang="ja-JP" smtClean="0">
                <a:cs typeface="Arial" pitchFamily="34" charset="0"/>
              </a:rPr>
              <a:t>Sensitive</a:t>
            </a:r>
            <a:r>
              <a:rPr lang="ja-JP" altLang="en-US" smtClean="0">
                <a:cs typeface="Arial" pitchFamily="34" charset="0"/>
              </a:rPr>
              <a:t>”</a:t>
            </a:r>
            <a:endParaRPr lang="en-US" smtClean="0"/>
          </a:p>
        </p:txBody>
      </p:sp>
      <p:graphicFrame>
        <p:nvGraphicFramePr>
          <p:cNvPr id="24579" name="Object 3"/>
          <p:cNvGraphicFramePr>
            <a:graphicFrameLocks noChangeAspect="1"/>
          </p:cNvGraphicFramePr>
          <p:nvPr/>
        </p:nvGraphicFramePr>
        <p:xfrm>
          <a:off x="1287463" y="1984375"/>
          <a:ext cx="6705600" cy="4075113"/>
        </p:xfrm>
        <a:graphic>
          <a:graphicData uri="http://schemas.openxmlformats.org/presentationml/2006/ole">
            <mc:AlternateContent xmlns:mc="http://schemas.openxmlformats.org/markup-compatibility/2006">
              <mc:Choice xmlns:v="urn:schemas-microsoft-com:vml" Requires="v">
                <p:oleObj spid="_x0000_s1043" name="Visio" r:id="rId4" imgW="5359400" imgH="2895600" progId="Visio.Drawing.11">
                  <p:embed/>
                </p:oleObj>
              </mc:Choice>
              <mc:Fallback>
                <p:oleObj name="Visio" r:id="rId4" imgW="5359400" imgH="2895600"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7463" y="1984375"/>
                        <a:ext cx="6705600" cy="407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76993570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title"/>
          </p:nvPr>
        </p:nvSpPr>
        <p:spPr/>
        <p:txBody>
          <a:bodyPr/>
          <a:lstStyle/>
          <a:p>
            <a:pPr eaLnBrk="1" hangingPunct="1"/>
            <a:r>
              <a:rPr lang="en-US" smtClean="0"/>
              <a:t>Examples of Indicators</a:t>
            </a:r>
          </a:p>
        </p:txBody>
      </p:sp>
      <p:sp>
        <p:nvSpPr>
          <p:cNvPr id="736262" name="Rectangle 6"/>
          <p:cNvSpPr>
            <a:spLocks noGrp="1" noChangeArrowheads="1"/>
          </p:cNvSpPr>
          <p:nvPr>
            <p:ph type="body" idx="1"/>
          </p:nvPr>
        </p:nvSpPr>
        <p:spPr>
          <a:xfrm>
            <a:off x="427038" y="1266825"/>
            <a:ext cx="8288337" cy="5176802"/>
          </a:xfrm>
        </p:spPr>
        <p:txBody>
          <a:bodyPr/>
          <a:lstStyle/>
          <a:p>
            <a:pPr eaLnBrk="1" hangingPunct="1">
              <a:buFont typeface="Arial" pitchFamily="34" charset="0"/>
              <a:buNone/>
            </a:pPr>
            <a:r>
              <a:rPr lang="en-US" sz="2800" b="1" dirty="0" smtClean="0">
                <a:solidFill>
                  <a:srgbClr val="009900"/>
                </a:solidFill>
              </a:rPr>
              <a:t>Goal for Riparian Habitat:</a:t>
            </a:r>
            <a:r>
              <a:rPr lang="en-US" sz="2800" dirty="0" smtClean="0"/>
              <a:t> </a:t>
            </a:r>
            <a:r>
              <a:rPr lang="en-GB" sz="2800" dirty="0" smtClean="0"/>
              <a:t>By 2020, at least 90% of the Sacramento River has a riparian buffer of at least 50 feet on each side of the river with more than 95% native species cover.   </a:t>
            </a:r>
          </a:p>
          <a:p>
            <a:pPr eaLnBrk="1" hangingPunct="1">
              <a:buFont typeface="Arial" pitchFamily="34" charset="0"/>
              <a:buNone/>
            </a:pPr>
            <a:endParaRPr lang="en-US" sz="2800" dirty="0" smtClean="0"/>
          </a:p>
          <a:p>
            <a:pPr eaLnBrk="1" hangingPunct="1">
              <a:buFont typeface="Arial" pitchFamily="34" charset="0"/>
              <a:buNone/>
            </a:pPr>
            <a:r>
              <a:rPr lang="en-US" sz="2800" b="1" dirty="0" smtClean="0">
                <a:solidFill>
                  <a:srgbClr val="009900"/>
                </a:solidFill>
              </a:rPr>
              <a:t>Indicator 1:</a:t>
            </a:r>
            <a:r>
              <a:rPr lang="en-US" sz="2800" dirty="0" smtClean="0"/>
              <a:t> % of the Sacramento River (or # of miles) that have a riparian buffer of at least 50 feet on each side of the river </a:t>
            </a:r>
          </a:p>
          <a:p>
            <a:pPr eaLnBrk="1" hangingPunct="1">
              <a:buFont typeface="Arial" pitchFamily="34" charset="0"/>
              <a:buNone/>
            </a:pPr>
            <a:r>
              <a:rPr lang="en-US" sz="2800" b="1" dirty="0" smtClean="0">
                <a:solidFill>
                  <a:srgbClr val="009900"/>
                </a:solidFill>
              </a:rPr>
              <a:t>Indicator 2:</a:t>
            </a:r>
            <a:r>
              <a:rPr lang="en-US" sz="2800" dirty="0" smtClean="0"/>
              <a:t> % of native species cover in riparian buffers</a:t>
            </a:r>
          </a:p>
          <a:p>
            <a:pPr eaLnBrk="1" hangingPunct="1">
              <a:buFont typeface="Arial" pitchFamily="34" charset="0"/>
              <a:buNone/>
            </a:pPr>
            <a:endParaRPr lang="en-US" sz="2800" i="1" dirty="0" smtClean="0"/>
          </a:p>
        </p:txBody>
      </p:sp>
    </p:spTree>
    <p:extLst>
      <p:ext uri="{BB962C8B-B14F-4D97-AF65-F5344CB8AC3E}">
        <p14:creationId xmlns:p14="http://schemas.microsoft.com/office/powerpoint/2010/main" val="40298787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626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626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Full R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63700"/>
            <a:ext cx="9144000" cy="3530009"/>
          </a:xfrm>
          <a:prstGeom prst="rect">
            <a:avLst/>
          </a:prstGeom>
        </p:spPr>
      </p:pic>
      <p:sp>
        <p:nvSpPr>
          <p:cNvPr id="20483" name="Rectangle 2"/>
          <p:cNvSpPr>
            <a:spLocks noChangeArrowheads="1"/>
          </p:cNvSpPr>
          <p:nvPr/>
        </p:nvSpPr>
        <p:spPr bwMode="auto">
          <a:xfrm>
            <a:off x="373063" y="3429000"/>
            <a:ext cx="85169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marL="115888" algn="l"/>
            <a:endParaRPr lang="en-US" sz="2700" b="1">
              <a:solidFill>
                <a:srgbClr val="FFFF99"/>
              </a:solidFill>
              <a:latin typeface="Arial" pitchFamily="34" charset="0"/>
            </a:endParaRPr>
          </a:p>
        </p:txBody>
      </p:sp>
      <p:sp>
        <p:nvSpPr>
          <p:cNvPr id="20484" name="Rectangle 3"/>
          <p:cNvSpPr>
            <a:spLocks noChangeArrowheads="1"/>
          </p:cNvSpPr>
          <p:nvPr/>
        </p:nvSpPr>
        <p:spPr bwMode="auto">
          <a:xfrm>
            <a:off x="0" y="3043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0485" name="Rectangle 4"/>
          <p:cNvSpPr>
            <a:spLocks noChangeArrowheads="1"/>
          </p:cNvSpPr>
          <p:nvPr/>
        </p:nvSpPr>
        <p:spPr bwMode="auto">
          <a:xfrm>
            <a:off x="0" y="2852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0486" name="Rectangle 5"/>
          <p:cNvSpPr>
            <a:spLocks noChangeArrowheads="1"/>
          </p:cNvSpPr>
          <p:nvPr/>
        </p:nvSpPr>
        <p:spPr bwMode="auto">
          <a:xfrm>
            <a:off x="0" y="2200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0487" name="Rectangle 9"/>
          <p:cNvSpPr>
            <a:spLocks noGrp="1" noChangeArrowheads="1"/>
          </p:cNvSpPr>
          <p:nvPr>
            <p:ph type="title"/>
          </p:nvPr>
        </p:nvSpPr>
        <p:spPr/>
        <p:txBody>
          <a:bodyPr/>
          <a:lstStyle/>
          <a:p>
            <a:pPr eaLnBrk="1" hangingPunct="1"/>
            <a:r>
              <a:rPr lang="en-US" dirty="0" smtClean="0"/>
              <a:t>Examples of Indicators</a:t>
            </a:r>
          </a:p>
        </p:txBody>
      </p:sp>
      <p:sp>
        <p:nvSpPr>
          <p:cNvPr id="23" name="AutoShape 5"/>
          <p:cNvSpPr>
            <a:spLocks noChangeArrowheads="1"/>
          </p:cNvSpPr>
          <p:nvPr/>
        </p:nvSpPr>
        <p:spPr bwMode="auto">
          <a:xfrm>
            <a:off x="4691216" y="1118992"/>
            <a:ext cx="4110038" cy="1472871"/>
          </a:xfrm>
          <a:prstGeom prst="wedgeRoundRectCallout">
            <a:avLst>
              <a:gd name="adj1" fmla="val -62110"/>
              <a:gd name="adj2" fmla="val 31619"/>
              <a:gd name="adj3" fmla="val 16667"/>
            </a:avLst>
          </a:prstGeom>
          <a:solidFill>
            <a:schemeClr val="accent1">
              <a:lumMod val="90000"/>
            </a:schemeClr>
          </a:solidFill>
          <a:ln w="9525" algn="ctr">
            <a:solidFill>
              <a:schemeClr val="tx1"/>
            </a:solidFill>
            <a:miter lim="800000"/>
            <a:headEnd/>
            <a:tailEnd/>
          </a:ln>
        </p:spPr>
        <p:txBody>
          <a:bodyPr/>
          <a:lstStyle/>
          <a:p>
            <a:pPr algn="ctr"/>
            <a:r>
              <a:rPr lang="en-US" sz="1600" dirty="0"/>
              <a:t>OBJ 4. By June 2015, a Sacramento Basin Roundtable on Sustainable Agriculture is created with companies representing more than 50% of the irrigated agricultural land in the basin.</a:t>
            </a:r>
          </a:p>
        </p:txBody>
      </p:sp>
      <p:sp>
        <p:nvSpPr>
          <p:cNvPr id="22" name="AutoShape 10"/>
          <p:cNvSpPr>
            <a:spLocks noChangeArrowheads="1"/>
          </p:cNvSpPr>
          <p:nvPr/>
        </p:nvSpPr>
        <p:spPr bwMode="auto">
          <a:xfrm>
            <a:off x="183751" y="2122199"/>
            <a:ext cx="2965005" cy="1065882"/>
          </a:xfrm>
          <a:prstGeom prst="wedgeRoundRectCallout">
            <a:avLst>
              <a:gd name="adj1" fmla="val 60090"/>
              <a:gd name="adj2" fmla="val -33536"/>
              <a:gd name="adj3" fmla="val 16667"/>
            </a:avLst>
          </a:prstGeom>
          <a:solidFill>
            <a:srgbClr val="FFFF99"/>
          </a:solidFill>
          <a:ln w="9525">
            <a:solidFill>
              <a:schemeClr val="tx1"/>
            </a:solidFill>
            <a:miter lim="800000"/>
            <a:headEnd/>
            <a:tailEnd/>
          </a:ln>
        </p:spPr>
        <p:txBody>
          <a:bodyPr/>
          <a:lstStyle/>
          <a:p>
            <a:pPr algn="ctr"/>
            <a:r>
              <a:rPr lang="en-US" sz="1600" dirty="0" smtClean="0"/>
              <a:t>% of irrigated agricultural land in the basin represented by companies in the Roundtable</a:t>
            </a:r>
            <a:endParaRPr lang="en-US" sz="1400" dirty="0">
              <a:latin typeface="Arial" pitchFamily="34" charset="0"/>
            </a:endParaRPr>
          </a:p>
        </p:txBody>
      </p:sp>
    </p:spTree>
    <p:extLst>
      <p:ext uri="{BB962C8B-B14F-4D97-AF65-F5344CB8AC3E}">
        <p14:creationId xmlns:p14="http://schemas.microsoft.com/office/powerpoint/2010/main" val="354194134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Full R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63700"/>
            <a:ext cx="9144000" cy="3530009"/>
          </a:xfrm>
          <a:prstGeom prst="rect">
            <a:avLst/>
          </a:prstGeom>
        </p:spPr>
      </p:pic>
      <p:sp>
        <p:nvSpPr>
          <p:cNvPr id="20483" name="Rectangle 2"/>
          <p:cNvSpPr>
            <a:spLocks noChangeArrowheads="1"/>
          </p:cNvSpPr>
          <p:nvPr/>
        </p:nvSpPr>
        <p:spPr bwMode="auto">
          <a:xfrm>
            <a:off x="373063" y="3429000"/>
            <a:ext cx="85169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marL="115888" algn="l"/>
            <a:endParaRPr lang="en-US" sz="2700" b="1">
              <a:solidFill>
                <a:srgbClr val="FFFF99"/>
              </a:solidFill>
              <a:latin typeface="Arial" pitchFamily="34" charset="0"/>
            </a:endParaRPr>
          </a:p>
        </p:txBody>
      </p:sp>
      <p:sp>
        <p:nvSpPr>
          <p:cNvPr id="20484" name="Rectangle 3"/>
          <p:cNvSpPr>
            <a:spLocks noChangeArrowheads="1"/>
          </p:cNvSpPr>
          <p:nvPr/>
        </p:nvSpPr>
        <p:spPr bwMode="auto">
          <a:xfrm>
            <a:off x="0" y="3043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0485" name="Rectangle 4"/>
          <p:cNvSpPr>
            <a:spLocks noChangeArrowheads="1"/>
          </p:cNvSpPr>
          <p:nvPr/>
        </p:nvSpPr>
        <p:spPr bwMode="auto">
          <a:xfrm>
            <a:off x="0" y="2852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0486" name="Rectangle 5"/>
          <p:cNvSpPr>
            <a:spLocks noChangeArrowheads="1"/>
          </p:cNvSpPr>
          <p:nvPr/>
        </p:nvSpPr>
        <p:spPr bwMode="auto">
          <a:xfrm>
            <a:off x="0" y="2200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0487" name="Rectangle 9"/>
          <p:cNvSpPr>
            <a:spLocks noGrp="1" noChangeArrowheads="1"/>
          </p:cNvSpPr>
          <p:nvPr>
            <p:ph type="title"/>
          </p:nvPr>
        </p:nvSpPr>
        <p:spPr/>
        <p:txBody>
          <a:bodyPr/>
          <a:lstStyle/>
          <a:p>
            <a:pPr eaLnBrk="1" hangingPunct="1"/>
            <a:r>
              <a:rPr lang="en-US" dirty="0" smtClean="0"/>
              <a:t>Examples of Indicators</a:t>
            </a:r>
          </a:p>
        </p:txBody>
      </p:sp>
      <p:sp>
        <p:nvSpPr>
          <p:cNvPr id="23" name="AutoShape 5"/>
          <p:cNvSpPr>
            <a:spLocks noChangeArrowheads="1"/>
          </p:cNvSpPr>
          <p:nvPr/>
        </p:nvSpPr>
        <p:spPr bwMode="auto">
          <a:xfrm>
            <a:off x="3766162" y="4364037"/>
            <a:ext cx="4110038" cy="1096963"/>
          </a:xfrm>
          <a:prstGeom prst="wedgeRoundRectCallout">
            <a:avLst>
              <a:gd name="adj1" fmla="val 10269"/>
              <a:gd name="adj2" fmla="val -87664"/>
              <a:gd name="adj3" fmla="val 16667"/>
            </a:avLst>
          </a:prstGeom>
          <a:solidFill>
            <a:schemeClr val="accent1">
              <a:lumMod val="90000"/>
            </a:schemeClr>
          </a:solidFill>
          <a:ln w="9525" algn="ctr">
            <a:solidFill>
              <a:schemeClr val="tx1"/>
            </a:solidFill>
            <a:miter lim="800000"/>
            <a:headEnd/>
            <a:tailEnd/>
          </a:ln>
        </p:spPr>
        <p:txBody>
          <a:bodyPr/>
          <a:lstStyle/>
          <a:p>
            <a:pPr algn="ctr"/>
            <a:r>
              <a:rPr lang="en-US" sz="1600" dirty="0"/>
              <a:t>OBJ 4. By 2018, at least 80% of the farms owned by the Roundtable companies receive environmental certification.</a:t>
            </a:r>
          </a:p>
        </p:txBody>
      </p:sp>
      <p:sp>
        <p:nvSpPr>
          <p:cNvPr id="22" name="AutoShape 10"/>
          <p:cNvSpPr>
            <a:spLocks noChangeArrowheads="1"/>
          </p:cNvSpPr>
          <p:nvPr/>
        </p:nvSpPr>
        <p:spPr bwMode="auto">
          <a:xfrm>
            <a:off x="775230" y="4383556"/>
            <a:ext cx="2965005" cy="1065882"/>
          </a:xfrm>
          <a:prstGeom prst="wedgeRoundRectCallout">
            <a:avLst>
              <a:gd name="adj1" fmla="val 112309"/>
              <a:gd name="adj2" fmla="val -92288"/>
              <a:gd name="adj3" fmla="val 16667"/>
            </a:avLst>
          </a:prstGeom>
          <a:solidFill>
            <a:srgbClr val="FFFF99">
              <a:alpha val="70195"/>
            </a:srgbClr>
          </a:solidFill>
          <a:ln w="9525">
            <a:solidFill>
              <a:schemeClr val="tx1"/>
            </a:solidFill>
            <a:miter lim="800000"/>
            <a:headEnd/>
            <a:tailEnd/>
          </a:ln>
        </p:spPr>
        <p:txBody>
          <a:bodyPr/>
          <a:lstStyle/>
          <a:p>
            <a:pPr algn="ctr"/>
            <a:r>
              <a:rPr lang="en-US" sz="1600" dirty="0" smtClean="0"/>
              <a:t>% of farms owned by Roundtable companies that receive environmental certification</a:t>
            </a:r>
            <a:endParaRPr lang="en-US" sz="1400" dirty="0">
              <a:latin typeface="Arial" pitchFamily="34" charset="0"/>
            </a:endParaRPr>
          </a:p>
        </p:txBody>
      </p:sp>
    </p:spTree>
    <p:extLst>
      <p:ext uri="{BB962C8B-B14F-4D97-AF65-F5344CB8AC3E}">
        <p14:creationId xmlns:p14="http://schemas.microsoft.com/office/powerpoint/2010/main" val="11786059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Full R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63700"/>
            <a:ext cx="9144000" cy="3530009"/>
          </a:xfrm>
          <a:prstGeom prst="rect">
            <a:avLst/>
          </a:prstGeom>
        </p:spPr>
      </p:pic>
      <p:sp>
        <p:nvSpPr>
          <p:cNvPr id="20483" name="Rectangle 2"/>
          <p:cNvSpPr>
            <a:spLocks noChangeArrowheads="1"/>
          </p:cNvSpPr>
          <p:nvPr/>
        </p:nvSpPr>
        <p:spPr bwMode="auto">
          <a:xfrm>
            <a:off x="373063" y="3429000"/>
            <a:ext cx="85169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marL="115888" algn="l"/>
            <a:endParaRPr lang="en-US" sz="2700" b="1">
              <a:solidFill>
                <a:srgbClr val="FFFF99"/>
              </a:solidFill>
              <a:latin typeface="Arial" pitchFamily="34" charset="0"/>
            </a:endParaRPr>
          </a:p>
        </p:txBody>
      </p:sp>
      <p:sp>
        <p:nvSpPr>
          <p:cNvPr id="20484" name="Rectangle 3"/>
          <p:cNvSpPr>
            <a:spLocks noChangeArrowheads="1"/>
          </p:cNvSpPr>
          <p:nvPr/>
        </p:nvSpPr>
        <p:spPr bwMode="auto">
          <a:xfrm>
            <a:off x="0" y="3043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0485" name="Rectangle 4"/>
          <p:cNvSpPr>
            <a:spLocks noChangeArrowheads="1"/>
          </p:cNvSpPr>
          <p:nvPr/>
        </p:nvSpPr>
        <p:spPr bwMode="auto">
          <a:xfrm>
            <a:off x="0" y="2852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0486" name="Rectangle 5"/>
          <p:cNvSpPr>
            <a:spLocks noChangeArrowheads="1"/>
          </p:cNvSpPr>
          <p:nvPr/>
        </p:nvSpPr>
        <p:spPr bwMode="auto">
          <a:xfrm>
            <a:off x="0" y="2200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0487" name="Rectangle 9"/>
          <p:cNvSpPr>
            <a:spLocks noGrp="1" noChangeArrowheads="1"/>
          </p:cNvSpPr>
          <p:nvPr>
            <p:ph type="title"/>
          </p:nvPr>
        </p:nvSpPr>
        <p:spPr/>
        <p:txBody>
          <a:bodyPr/>
          <a:lstStyle/>
          <a:p>
            <a:pPr eaLnBrk="1" hangingPunct="1"/>
            <a:r>
              <a:rPr lang="en-US" dirty="0" smtClean="0"/>
              <a:t>Examples of Indicators</a:t>
            </a:r>
          </a:p>
        </p:txBody>
      </p:sp>
      <p:sp>
        <p:nvSpPr>
          <p:cNvPr id="21" name="AutoShape 21"/>
          <p:cNvSpPr>
            <a:spLocks noChangeArrowheads="1"/>
          </p:cNvSpPr>
          <p:nvPr/>
        </p:nvSpPr>
        <p:spPr bwMode="auto">
          <a:xfrm>
            <a:off x="3638550" y="4786313"/>
            <a:ext cx="1824038" cy="1633537"/>
          </a:xfrm>
          <a:prstGeom prst="wedgeRoundRectCallout">
            <a:avLst>
              <a:gd name="adj1" fmla="val -90245"/>
              <a:gd name="adj2" fmla="val -94898"/>
              <a:gd name="adj3" fmla="val 16667"/>
            </a:avLst>
          </a:prstGeom>
          <a:solidFill>
            <a:srgbClr val="FFFF99">
              <a:alpha val="70195"/>
            </a:srgbClr>
          </a:solidFill>
          <a:ln w="9525">
            <a:solidFill>
              <a:schemeClr val="tx1"/>
            </a:solidFill>
            <a:miter lim="800000"/>
            <a:headEnd/>
            <a:tailEnd/>
          </a:ln>
        </p:spPr>
        <p:txBody>
          <a:bodyPr/>
          <a:lstStyle/>
          <a:p>
            <a:pPr algn="ctr"/>
            <a:r>
              <a:rPr lang="en-US" sz="1600" dirty="0" smtClean="0">
                <a:latin typeface="Arial" pitchFamily="34" charset="0"/>
              </a:rPr>
              <a:t>Company employees</a:t>
            </a:r>
            <a:r>
              <a:rPr lang="ja-JP" altLang="en-US" sz="1600" dirty="0">
                <a:latin typeface="Arial" pitchFamily="34" charset="0"/>
              </a:rPr>
              <a:t>’</a:t>
            </a:r>
            <a:r>
              <a:rPr lang="en-US" altLang="ja-JP" sz="1600" dirty="0">
                <a:latin typeface="Arial" pitchFamily="34" charset="0"/>
              </a:rPr>
              <a:t> attitudes toward </a:t>
            </a:r>
            <a:r>
              <a:rPr lang="en-US" altLang="ja-JP" sz="1600" dirty="0" smtClean="0">
                <a:latin typeface="Arial" pitchFamily="34" charset="0"/>
              </a:rPr>
              <a:t>Standards and BMPs</a:t>
            </a:r>
            <a:endParaRPr lang="en-US" sz="1400" dirty="0">
              <a:latin typeface="Arial" pitchFamily="34" charset="0"/>
            </a:endParaRPr>
          </a:p>
        </p:txBody>
      </p:sp>
    </p:spTree>
    <p:extLst>
      <p:ext uri="{BB962C8B-B14F-4D97-AF65-F5344CB8AC3E}">
        <p14:creationId xmlns:p14="http://schemas.microsoft.com/office/powerpoint/2010/main" val="161772889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427038" y="1266825"/>
            <a:ext cx="8288337" cy="5114925"/>
          </a:xfrm>
        </p:spPr>
        <p:txBody>
          <a:bodyPr/>
          <a:lstStyle/>
          <a:p>
            <a:pPr marL="609600" indent="-609600" eaLnBrk="1" hangingPunct="1">
              <a:lnSpc>
                <a:spcPct val="90000"/>
              </a:lnSpc>
              <a:buFont typeface="Arial" pitchFamily="34" charset="0"/>
              <a:buNone/>
            </a:pPr>
            <a:r>
              <a:rPr lang="en-US" smtClean="0"/>
              <a:t>Key Steps</a:t>
            </a:r>
          </a:p>
          <a:p>
            <a:pPr marL="609600" indent="-609600" eaLnBrk="1" hangingPunct="1">
              <a:lnSpc>
                <a:spcPct val="90000"/>
              </a:lnSpc>
              <a:buSzTx/>
              <a:buFont typeface="Arial" pitchFamily="34" charset="0"/>
              <a:buAutoNum type="arabicPeriod"/>
            </a:pPr>
            <a:r>
              <a:rPr lang="en-US" smtClean="0">
                <a:solidFill>
                  <a:srgbClr val="C0C0C0"/>
                </a:solidFill>
              </a:rPr>
              <a:t>Identify your audiences</a:t>
            </a:r>
          </a:p>
          <a:p>
            <a:pPr marL="609600" indent="-609600" eaLnBrk="1" hangingPunct="1">
              <a:lnSpc>
                <a:spcPct val="90000"/>
              </a:lnSpc>
              <a:buSzTx/>
              <a:buFont typeface="Arial" pitchFamily="34" charset="0"/>
              <a:buAutoNum type="arabicPeriod"/>
            </a:pPr>
            <a:r>
              <a:rPr lang="en-US" smtClean="0">
                <a:solidFill>
                  <a:srgbClr val="C0C0C0"/>
                </a:solidFill>
              </a:rPr>
              <a:t>Identify your information needs</a:t>
            </a:r>
          </a:p>
          <a:p>
            <a:pPr marL="609600" indent="-609600" eaLnBrk="1" hangingPunct="1">
              <a:lnSpc>
                <a:spcPct val="90000"/>
              </a:lnSpc>
              <a:buSzTx/>
              <a:buFont typeface="Arial" pitchFamily="34" charset="0"/>
              <a:buAutoNum type="arabicPeriod"/>
            </a:pPr>
            <a:r>
              <a:rPr lang="en-US" smtClean="0">
                <a:solidFill>
                  <a:srgbClr val="C0C0C0"/>
                </a:solidFill>
              </a:rPr>
              <a:t>Develop one or more indicators for each information need</a:t>
            </a:r>
          </a:p>
          <a:p>
            <a:pPr marL="609600" indent="-609600" eaLnBrk="1" hangingPunct="1">
              <a:lnSpc>
                <a:spcPct val="90000"/>
              </a:lnSpc>
              <a:buSzTx/>
              <a:buFont typeface="Arial" pitchFamily="34" charset="0"/>
              <a:buAutoNum type="arabicPeriod"/>
            </a:pPr>
            <a:r>
              <a:rPr lang="en-US" smtClean="0"/>
              <a:t>Select your monitoring approach</a:t>
            </a:r>
          </a:p>
          <a:p>
            <a:pPr marL="609600" indent="-609600" eaLnBrk="1" hangingPunct="1">
              <a:lnSpc>
                <a:spcPct val="90000"/>
              </a:lnSpc>
              <a:buSzTx/>
              <a:buFont typeface="Arial" pitchFamily="34" charset="0"/>
              <a:buAutoNum type="arabicPeriod"/>
            </a:pPr>
            <a:r>
              <a:rPr lang="en-US" smtClean="0">
                <a:solidFill>
                  <a:srgbClr val="C0C0C0"/>
                </a:solidFill>
              </a:rPr>
              <a:t>Select your methods and how you will collect the information</a:t>
            </a:r>
          </a:p>
          <a:p>
            <a:pPr marL="609600" indent="-609600" eaLnBrk="1" hangingPunct="1">
              <a:lnSpc>
                <a:spcPct val="90000"/>
              </a:lnSpc>
              <a:buSzTx/>
              <a:buFont typeface="Arial" pitchFamily="34" charset="0"/>
              <a:buAutoNum type="arabicPeriod"/>
            </a:pPr>
            <a:r>
              <a:rPr lang="es-ES" smtClean="0">
                <a:solidFill>
                  <a:srgbClr val="C0C0C0"/>
                </a:solidFill>
              </a:rPr>
              <a:t>Determine when, by whom, and where data collection will happen</a:t>
            </a:r>
            <a:endParaRPr lang="en-US" smtClean="0">
              <a:solidFill>
                <a:srgbClr val="C0C0C0"/>
              </a:solidFill>
            </a:endParaRPr>
          </a:p>
        </p:txBody>
      </p:sp>
      <p:sp>
        <p:nvSpPr>
          <p:cNvPr id="29699" name="Rectangle 3"/>
          <p:cNvSpPr>
            <a:spLocks noGrp="1" noChangeArrowheads="1"/>
          </p:cNvSpPr>
          <p:nvPr>
            <p:ph type="title"/>
          </p:nvPr>
        </p:nvSpPr>
        <p:spPr>
          <a:xfrm>
            <a:off x="1795463" y="206375"/>
            <a:ext cx="6988175" cy="609600"/>
          </a:xfrm>
          <a:noFill/>
        </p:spPr>
        <p:txBody>
          <a:bodyPr>
            <a:spAutoFit/>
          </a:bodyPr>
          <a:lstStyle/>
          <a:p>
            <a:pPr eaLnBrk="1" hangingPunct="1"/>
            <a:r>
              <a:rPr lang="en-US" smtClean="0"/>
              <a:t>Develop Your Monitoring Plan</a:t>
            </a:r>
          </a:p>
        </p:txBody>
      </p:sp>
      <p:sp>
        <p:nvSpPr>
          <p:cNvPr id="29700" name="Rectangle 4"/>
          <p:cNvSpPr>
            <a:spLocks noChangeArrowheads="1"/>
          </p:cNvSpPr>
          <p:nvPr/>
        </p:nvSpPr>
        <p:spPr bwMode="auto">
          <a:xfrm>
            <a:off x="57150" y="127000"/>
            <a:ext cx="1666875" cy="685800"/>
          </a:xfrm>
          <a:prstGeom prst="rect">
            <a:avLst/>
          </a:prstGeom>
          <a:solidFill>
            <a:srgbClr val="FFFF99"/>
          </a:solidFill>
          <a:ln w="9525">
            <a:solidFill>
              <a:srgbClr val="FFFF99"/>
            </a:solidFill>
            <a:miter lim="800000"/>
            <a:headEnd/>
            <a:tailEnd/>
          </a:ln>
        </p:spPr>
        <p:txBody>
          <a:bodyPr wrap="none" anchor="ctr"/>
          <a:lstStyle/>
          <a:p>
            <a:pPr algn="ctr" eaLnBrk="0" hangingPunct="0"/>
            <a:r>
              <a:rPr lang="en-US" sz="3200" b="1">
                <a:latin typeface="Arial" pitchFamily="34" charset="0"/>
              </a:rPr>
              <a:t>Step 2B</a:t>
            </a:r>
          </a:p>
        </p:txBody>
      </p:sp>
    </p:spTree>
    <p:extLst>
      <p:ext uri="{BB962C8B-B14F-4D97-AF65-F5344CB8AC3E}">
        <p14:creationId xmlns:p14="http://schemas.microsoft.com/office/powerpoint/2010/main" val="375825659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ChangeArrowheads="1"/>
          </p:cNvSpPr>
          <p:nvPr/>
        </p:nvSpPr>
        <p:spPr bwMode="auto">
          <a:xfrm>
            <a:off x="438150" y="1990725"/>
            <a:ext cx="8288338"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09600" indent="-609600" algn="l" eaLnBrk="0" hangingPunct="0">
              <a:lnSpc>
                <a:spcPct val="90000"/>
              </a:lnSpc>
              <a:spcBef>
                <a:spcPct val="20000"/>
              </a:spcBef>
              <a:buSzPct val="130000"/>
              <a:buFont typeface="Arial" charset="0"/>
              <a:buNone/>
              <a:defRPr/>
            </a:pPr>
            <a:r>
              <a:rPr lang="es-AR" sz="2800" dirty="0">
                <a:latin typeface="Arial" charset="0"/>
                <a:ea typeface="MS PGothic" pitchFamily="34" charset="-128"/>
              </a:rPr>
              <a:t>1.  </a:t>
            </a:r>
            <a:r>
              <a:rPr lang="es-AR" sz="2800" dirty="0" err="1">
                <a:latin typeface="Arial" charset="0"/>
                <a:ea typeface="MS PGothic" pitchFamily="34" charset="-128"/>
              </a:rPr>
              <a:t>Comparison</a:t>
            </a:r>
            <a:r>
              <a:rPr lang="es-AR" sz="2800" dirty="0">
                <a:latin typeface="Arial" charset="0"/>
                <a:ea typeface="MS PGothic" pitchFamily="34" charset="-128"/>
              </a:rPr>
              <a:t> of </a:t>
            </a:r>
            <a:r>
              <a:rPr lang="es-AR" sz="2800" dirty="0" err="1">
                <a:latin typeface="Arial" charset="0"/>
                <a:ea typeface="MS PGothic" pitchFamily="34" charset="-128"/>
              </a:rPr>
              <a:t>the</a:t>
            </a:r>
            <a:r>
              <a:rPr lang="es-AR" sz="2800" dirty="0">
                <a:latin typeface="Arial" charset="0"/>
                <a:ea typeface="MS PGothic" pitchFamily="34" charset="-128"/>
              </a:rPr>
              <a:t> </a:t>
            </a:r>
            <a:r>
              <a:rPr lang="es-AR" sz="2800" dirty="0" err="1">
                <a:latin typeface="Arial" charset="0"/>
                <a:ea typeface="MS PGothic" pitchFamily="34" charset="-128"/>
              </a:rPr>
              <a:t>unit</a:t>
            </a:r>
            <a:r>
              <a:rPr lang="es-AR" sz="2800" dirty="0">
                <a:latin typeface="Arial" charset="0"/>
                <a:ea typeface="MS PGothic" pitchFamily="34" charset="-128"/>
              </a:rPr>
              <a:t> </a:t>
            </a:r>
            <a:r>
              <a:rPr lang="es-AR" sz="2800" dirty="0" err="1">
                <a:latin typeface="Arial" charset="0"/>
                <a:ea typeface="MS PGothic" pitchFamily="34" charset="-128"/>
              </a:rPr>
              <a:t>affected</a:t>
            </a:r>
            <a:r>
              <a:rPr lang="es-AR" sz="2800" dirty="0">
                <a:latin typeface="Arial" charset="0"/>
                <a:ea typeface="MS PGothic" pitchFamily="34" charset="-128"/>
              </a:rPr>
              <a:t> </a:t>
            </a:r>
            <a:r>
              <a:rPr lang="es-AR" sz="2800" dirty="0" err="1">
                <a:latin typeface="Arial" charset="0"/>
                <a:ea typeface="MS PGothic" pitchFamily="34" charset="-128"/>
              </a:rPr>
              <a:t>by</a:t>
            </a:r>
            <a:r>
              <a:rPr lang="es-AR" sz="2800" dirty="0">
                <a:latin typeface="Arial" charset="0"/>
                <a:ea typeface="MS PGothic" pitchFamily="34" charset="-128"/>
              </a:rPr>
              <a:t> </a:t>
            </a:r>
            <a:r>
              <a:rPr lang="es-AR" sz="2800" dirty="0" err="1">
                <a:latin typeface="Arial" charset="0"/>
                <a:ea typeface="MS PGothic" pitchFamily="34" charset="-128"/>
              </a:rPr>
              <a:t>the</a:t>
            </a:r>
            <a:r>
              <a:rPr lang="es-AR" sz="2800" dirty="0">
                <a:latin typeface="Arial" charset="0"/>
                <a:ea typeface="MS PGothic" pitchFamily="34" charset="-128"/>
              </a:rPr>
              <a:t> </a:t>
            </a:r>
            <a:r>
              <a:rPr lang="es-AR" sz="2800" dirty="0" err="1">
                <a:latin typeface="Arial" charset="0"/>
                <a:ea typeface="MS PGothic" pitchFamily="34" charset="-128"/>
              </a:rPr>
              <a:t>project</a:t>
            </a:r>
            <a:r>
              <a:rPr lang="es-AR" sz="2800" dirty="0">
                <a:latin typeface="Arial" charset="0"/>
                <a:ea typeface="MS PGothic" pitchFamily="34" charset="-128"/>
              </a:rPr>
              <a:t> </a:t>
            </a:r>
            <a:r>
              <a:rPr lang="es-AR" sz="2800" dirty="0" err="1">
                <a:latin typeface="Arial" charset="0"/>
                <a:ea typeface="MS PGothic" pitchFamily="34" charset="-128"/>
              </a:rPr>
              <a:t>with</a:t>
            </a:r>
            <a:r>
              <a:rPr lang="es-AR" sz="2800" dirty="0">
                <a:latin typeface="Arial" charset="0"/>
                <a:ea typeface="MS PGothic" pitchFamily="34" charset="-128"/>
              </a:rPr>
              <a:t> </a:t>
            </a:r>
            <a:r>
              <a:rPr lang="es-AR" sz="2800" dirty="0" err="1">
                <a:latin typeface="Arial" charset="0"/>
                <a:ea typeface="MS PGothic" pitchFamily="34" charset="-128"/>
              </a:rPr>
              <a:t>itself</a:t>
            </a:r>
            <a:r>
              <a:rPr lang="es-AR" sz="2800" dirty="0">
                <a:latin typeface="Arial" charset="0"/>
                <a:ea typeface="MS PGothic" pitchFamily="34" charset="-128"/>
              </a:rPr>
              <a:t> </a:t>
            </a:r>
            <a:r>
              <a:rPr lang="es-AR" sz="2800" dirty="0" err="1">
                <a:latin typeface="Arial" charset="0"/>
                <a:ea typeface="MS PGothic" pitchFamily="34" charset="-128"/>
              </a:rPr>
              <a:t>over</a:t>
            </a:r>
            <a:r>
              <a:rPr lang="es-AR" sz="2800" dirty="0">
                <a:latin typeface="Arial" charset="0"/>
                <a:ea typeface="MS PGothic" pitchFamily="34" charset="-128"/>
              </a:rPr>
              <a:t> time. </a:t>
            </a:r>
          </a:p>
          <a:p>
            <a:pPr marL="990600" lvl="1" indent="-533400" algn="l" eaLnBrk="0" hangingPunct="0">
              <a:lnSpc>
                <a:spcPct val="90000"/>
              </a:lnSpc>
              <a:spcBef>
                <a:spcPct val="20000"/>
              </a:spcBef>
              <a:buFont typeface="Times New Roman" pitchFamily="18" charset="0"/>
              <a:buChar char="–"/>
              <a:defRPr/>
            </a:pPr>
            <a:r>
              <a:rPr lang="es-AR" altLang="en-US" sz="2800" dirty="0">
                <a:latin typeface="Arial" charset="0"/>
                <a:ea typeface="MS PGothic" pitchFamily="34" charset="-128"/>
              </a:rPr>
              <a:t>“</a:t>
            </a:r>
            <a:r>
              <a:rPr lang="es-AR" sz="2800" dirty="0">
                <a:latin typeface="Arial" charset="0"/>
                <a:ea typeface="MS PGothic" pitchFamily="34" charset="-128"/>
              </a:rPr>
              <a:t>Pre-test / Post-test</a:t>
            </a:r>
            <a:r>
              <a:rPr lang="es-AR" altLang="en-US" sz="2800" dirty="0">
                <a:latin typeface="Arial" charset="0"/>
                <a:ea typeface="MS PGothic" pitchFamily="34" charset="-128"/>
              </a:rPr>
              <a:t>”</a:t>
            </a:r>
          </a:p>
          <a:p>
            <a:pPr marL="990600" lvl="1" indent="-533400" algn="l" eaLnBrk="0" hangingPunct="0">
              <a:lnSpc>
                <a:spcPct val="90000"/>
              </a:lnSpc>
              <a:spcBef>
                <a:spcPct val="20000"/>
              </a:spcBef>
              <a:buFont typeface="Times New Roman" pitchFamily="18" charset="0"/>
              <a:buChar char="–"/>
              <a:defRPr/>
            </a:pPr>
            <a:r>
              <a:rPr lang="es-AR" altLang="en-US" sz="2800" dirty="0">
                <a:latin typeface="Arial" charset="0"/>
                <a:ea typeface="MS PGothic" pitchFamily="34" charset="-128"/>
              </a:rPr>
              <a:t>“</a:t>
            </a:r>
            <a:r>
              <a:rPr lang="es-AR" sz="2800" dirty="0">
                <a:latin typeface="Arial" charset="0"/>
                <a:ea typeface="MS PGothic" pitchFamily="34" charset="-128"/>
              </a:rPr>
              <a:t>Time Series</a:t>
            </a:r>
            <a:r>
              <a:rPr lang="es-AR" altLang="en-US" sz="2800" dirty="0">
                <a:latin typeface="Arial" charset="0"/>
                <a:ea typeface="MS PGothic" pitchFamily="34" charset="-128"/>
              </a:rPr>
              <a:t>”</a:t>
            </a:r>
            <a:endParaRPr lang="es-AR" sz="2800" dirty="0">
              <a:latin typeface="Arial" charset="0"/>
              <a:ea typeface="MS PGothic" pitchFamily="34" charset="-128"/>
            </a:endParaRPr>
          </a:p>
          <a:p>
            <a:pPr lvl="1" algn="l" eaLnBrk="0" hangingPunct="0">
              <a:lnSpc>
                <a:spcPct val="90000"/>
              </a:lnSpc>
              <a:spcBef>
                <a:spcPct val="20000"/>
              </a:spcBef>
              <a:defRPr/>
            </a:pPr>
            <a:endParaRPr lang="es-AR" sz="2800" dirty="0">
              <a:latin typeface="Arial" charset="0"/>
              <a:ea typeface="MS PGothic" pitchFamily="34" charset="-128"/>
            </a:endParaRPr>
          </a:p>
        </p:txBody>
      </p:sp>
      <p:sp>
        <p:nvSpPr>
          <p:cNvPr id="97284" name="Rectangle 4"/>
          <p:cNvSpPr>
            <a:spLocks noChangeArrowheads="1"/>
          </p:cNvSpPr>
          <p:nvPr/>
        </p:nvSpPr>
        <p:spPr bwMode="auto">
          <a:xfrm>
            <a:off x="511175" y="1358900"/>
            <a:ext cx="828833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09600" indent="-609600" algn="l" eaLnBrk="0" hangingPunct="0">
              <a:lnSpc>
                <a:spcPct val="90000"/>
              </a:lnSpc>
              <a:spcBef>
                <a:spcPct val="20000"/>
              </a:spcBef>
              <a:buSzPct val="130000"/>
              <a:buFont typeface="Arial" pitchFamily="34" charset="0"/>
              <a:buNone/>
            </a:pPr>
            <a:r>
              <a:rPr lang="es-AR" sz="3200">
                <a:latin typeface="Arial" pitchFamily="34" charset="0"/>
              </a:rPr>
              <a:t>Basic Monitoring Approaches:</a:t>
            </a:r>
            <a:endParaRPr lang="es-ES" sz="3200">
              <a:latin typeface="Arial" pitchFamily="34" charset="0"/>
            </a:endParaRPr>
          </a:p>
        </p:txBody>
      </p:sp>
      <p:sp>
        <p:nvSpPr>
          <p:cNvPr id="30724" name="Title 1"/>
          <p:cNvSpPr>
            <a:spLocks noGrp="1"/>
          </p:cNvSpPr>
          <p:nvPr>
            <p:ph type="title"/>
          </p:nvPr>
        </p:nvSpPr>
        <p:spPr/>
        <p:txBody>
          <a:bodyPr/>
          <a:lstStyle/>
          <a:p>
            <a:r>
              <a:rPr lang="es-ES" smtClean="0"/>
              <a:t>Types of Monitoring Approaches</a:t>
            </a:r>
            <a:endParaRPr lang="en-US" smtClean="0"/>
          </a:p>
        </p:txBody>
      </p:sp>
    </p:spTree>
    <p:extLst>
      <p:ext uri="{BB962C8B-B14F-4D97-AF65-F5344CB8AC3E}">
        <p14:creationId xmlns:p14="http://schemas.microsoft.com/office/powerpoint/2010/main" val="40518135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728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7283">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9728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72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s-ES" smtClean="0"/>
              <a:t>Types of Monitoring Approaches</a:t>
            </a:r>
            <a:endParaRPr lang="en-US" smtClean="0"/>
          </a:p>
        </p:txBody>
      </p:sp>
      <p:sp>
        <p:nvSpPr>
          <p:cNvPr id="35843" name="Content Placeholder 2"/>
          <p:cNvSpPr>
            <a:spLocks noGrp="1"/>
          </p:cNvSpPr>
          <p:nvPr>
            <p:ph idx="1"/>
          </p:nvPr>
        </p:nvSpPr>
        <p:spPr>
          <a:xfrm>
            <a:off x="427038" y="4324350"/>
            <a:ext cx="8288337" cy="585788"/>
          </a:xfrm>
        </p:spPr>
        <p:txBody>
          <a:bodyPr/>
          <a:lstStyle/>
          <a:p>
            <a:pPr marL="0" indent="0">
              <a:buFont typeface="Arial" pitchFamily="34" charset="0"/>
              <a:buNone/>
            </a:pPr>
            <a:r>
              <a:rPr lang="en-US" b="1" smtClean="0"/>
              <a:t>Pre-test Post-test:</a:t>
            </a:r>
          </a:p>
        </p:txBody>
      </p:sp>
      <p:pic>
        <p:nvPicPr>
          <p:cNvPr id="31748" name="Picture 2" descr="https://lh6.googleusercontent.com/0ISv8RntSfiGudvEQi9pF2HckwE76_elp74CVF1ihFSNSt9JV2qo1D6ExPARneATRFOatdEcoWPMZ9CfDWhba1V-EDAq-ULxfeM22JkunvD-2XQ2z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213" y="1314450"/>
            <a:ext cx="5743575"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4" descr="https://lh4.googleusercontent.com/rjiLnBPJxxdpP_VwnGArDksBUYYsQO4DnC02irMTH71J0UN-L4pKiUafBH3nyUQ4dgrKXfbrsb32aYBcB2js-syJmWD694V062xYWSGiD5lFb6PGQm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575" y="5016500"/>
            <a:ext cx="52768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09585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s-ES" smtClean="0"/>
              <a:t>Types of Monitoring Approaches</a:t>
            </a:r>
            <a:endParaRPr lang="en-US" smtClean="0"/>
          </a:p>
        </p:txBody>
      </p:sp>
      <p:sp>
        <p:nvSpPr>
          <p:cNvPr id="32771" name="Content Placeholder 2"/>
          <p:cNvSpPr>
            <a:spLocks noGrp="1"/>
          </p:cNvSpPr>
          <p:nvPr>
            <p:ph idx="1"/>
          </p:nvPr>
        </p:nvSpPr>
        <p:spPr>
          <a:xfrm>
            <a:off x="427038" y="4324350"/>
            <a:ext cx="8288337" cy="585788"/>
          </a:xfrm>
        </p:spPr>
        <p:txBody>
          <a:bodyPr/>
          <a:lstStyle/>
          <a:p>
            <a:pPr marL="0" indent="0">
              <a:buFont typeface="Arial" pitchFamily="34" charset="0"/>
              <a:buNone/>
            </a:pPr>
            <a:r>
              <a:rPr lang="en-US" b="1" smtClean="0"/>
              <a:t>Time Series:</a:t>
            </a:r>
          </a:p>
        </p:txBody>
      </p:sp>
      <p:pic>
        <p:nvPicPr>
          <p:cNvPr id="32772" name="Picture 2" descr="https://lh6.googleusercontent.com/0ISv8RntSfiGudvEQi9pF2HckwE76_elp74CVF1ihFSNSt9JV2qo1D6ExPARneATRFOatdEcoWPMZ9CfDWhba1V-EDAq-ULxfeM22JkunvD-2XQ2z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213" y="1314450"/>
            <a:ext cx="5743575"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2" descr="https://lh4.googleusercontent.com/JmC3dHVAEFj04FUUttvyAU83OikCUx2uXYV4s_GNz_4Sy9g4EwxjfxMqq2OTtAbBCS4K7dktgTO1zK9j841duDujzPXay1IpMqhFKIStZwAPO04Gd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325" y="5016500"/>
            <a:ext cx="69913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941030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ChangeArrowheads="1"/>
          </p:cNvSpPr>
          <p:nvPr/>
        </p:nvSpPr>
        <p:spPr bwMode="auto">
          <a:xfrm>
            <a:off x="438150" y="1990725"/>
            <a:ext cx="8288338"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09600" indent="-609600" algn="l" eaLnBrk="0" hangingPunct="0">
              <a:lnSpc>
                <a:spcPct val="90000"/>
              </a:lnSpc>
              <a:spcBef>
                <a:spcPct val="20000"/>
              </a:spcBef>
              <a:buSzPct val="130000"/>
              <a:buFont typeface="Arial" pitchFamily="34" charset="0"/>
              <a:buNone/>
            </a:pPr>
            <a:r>
              <a:rPr lang="es-AR" sz="2800">
                <a:latin typeface="Arial" pitchFamily="34" charset="0"/>
              </a:rPr>
              <a:t>1.  Comparison of the unit affected by the project with itself over time. </a:t>
            </a:r>
          </a:p>
          <a:p>
            <a:pPr marL="990600" lvl="1" indent="-533400" algn="l" eaLnBrk="0" hangingPunct="0">
              <a:lnSpc>
                <a:spcPct val="90000"/>
              </a:lnSpc>
              <a:spcBef>
                <a:spcPct val="20000"/>
              </a:spcBef>
              <a:buFont typeface="Times New Roman" pitchFamily="18" charset="0"/>
              <a:buChar char="–"/>
            </a:pPr>
            <a:r>
              <a:rPr lang="es-AR" altLang="en-US" sz="2800">
                <a:latin typeface="Arial" pitchFamily="34" charset="0"/>
              </a:rPr>
              <a:t>“</a:t>
            </a:r>
            <a:r>
              <a:rPr lang="es-AR" sz="2800">
                <a:latin typeface="Arial" pitchFamily="34" charset="0"/>
              </a:rPr>
              <a:t>Pre-test / Post-test</a:t>
            </a:r>
            <a:r>
              <a:rPr lang="es-AR" altLang="en-US" sz="2800">
                <a:latin typeface="Arial" pitchFamily="34" charset="0"/>
              </a:rPr>
              <a:t>”</a:t>
            </a:r>
            <a:endParaRPr lang="es-AR" sz="2800">
              <a:latin typeface="Arial" pitchFamily="34" charset="0"/>
            </a:endParaRPr>
          </a:p>
          <a:p>
            <a:pPr marL="990600" lvl="1" indent="-533400" algn="l" eaLnBrk="0" hangingPunct="0">
              <a:lnSpc>
                <a:spcPct val="90000"/>
              </a:lnSpc>
              <a:spcBef>
                <a:spcPct val="20000"/>
              </a:spcBef>
              <a:buFont typeface="Times New Roman" pitchFamily="18" charset="0"/>
              <a:buChar char="–"/>
            </a:pPr>
            <a:r>
              <a:rPr lang="es-AR" altLang="en-US" sz="2800">
                <a:latin typeface="Arial" pitchFamily="34" charset="0"/>
              </a:rPr>
              <a:t>“</a:t>
            </a:r>
            <a:r>
              <a:rPr lang="es-AR" sz="2800">
                <a:latin typeface="Arial" pitchFamily="34" charset="0"/>
              </a:rPr>
              <a:t>Time Series</a:t>
            </a:r>
            <a:r>
              <a:rPr lang="es-AR" altLang="en-US" sz="2800">
                <a:latin typeface="Arial" pitchFamily="34" charset="0"/>
              </a:rPr>
              <a:t>”</a:t>
            </a:r>
            <a:endParaRPr lang="es-AR" sz="2800">
              <a:latin typeface="Arial" pitchFamily="34" charset="0"/>
            </a:endParaRPr>
          </a:p>
          <a:p>
            <a:pPr marL="609600" indent="-609600" algn="l" eaLnBrk="0" hangingPunct="0">
              <a:lnSpc>
                <a:spcPct val="90000"/>
              </a:lnSpc>
              <a:spcBef>
                <a:spcPct val="20000"/>
              </a:spcBef>
              <a:buSzPct val="130000"/>
              <a:buFont typeface="Arial" pitchFamily="34" charset="0"/>
              <a:buChar char="•"/>
            </a:pPr>
            <a:endParaRPr lang="es-AR" sz="1000">
              <a:latin typeface="Arial" pitchFamily="34" charset="0"/>
            </a:endParaRPr>
          </a:p>
          <a:p>
            <a:pPr marL="609600" indent="-609600" algn="l" eaLnBrk="0" hangingPunct="0">
              <a:lnSpc>
                <a:spcPct val="90000"/>
              </a:lnSpc>
              <a:spcBef>
                <a:spcPct val="20000"/>
              </a:spcBef>
              <a:buSzPct val="100000"/>
              <a:buFont typeface="Arial" pitchFamily="34" charset="0"/>
              <a:buAutoNum type="arabicPeriod" startAt="2"/>
            </a:pPr>
            <a:r>
              <a:rPr lang="es-AR" sz="2800">
                <a:latin typeface="Arial" pitchFamily="34" charset="0"/>
              </a:rPr>
              <a:t>Comparison of the unit affected by the project with another not affected by the project</a:t>
            </a:r>
          </a:p>
          <a:p>
            <a:pPr marL="990600" lvl="1" indent="-533400" algn="l" eaLnBrk="0" hangingPunct="0">
              <a:lnSpc>
                <a:spcPct val="90000"/>
              </a:lnSpc>
              <a:spcBef>
                <a:spcPct val="20000"/>
              </a:spcBef>
              <a:buFont typeface="Times New Roman" pitchFamily="18" charset="0"/>
              <a:buChar char="–"/>
            </a:pPr>
            <a:r>
              <a:rPr lang="es-AR" sz="2800">
                <a:latin typeface="Arial" pitchFamily="34" charset="0"/>
              </a:rPr>
              <a:t>Monitoring with </a:t>
            </a:r>
            <a:r>
              <a:rPr lang="es-AR" altLang="en-US" sz="2800">
                <a:latin typeface="Arial" pitchFamily="34" charset="0"/>
              </a:rPr>
              <a:t>“</a:t>
            </a:r>
            <a:r>
              <a:rPr lang="es-AR" sz="2800">
                <a:latin typeface="Arial" pitchFamily="34" charset="0"/>
              </a:rPr>
              <a:t>Strict Control Group</a:t>
            </a:r>
            <a:r>
              <a:rPr lang="es-AR" altLang="en-US" sz="2800">
                <a:latin typeface="Arial" pitchFamily="34" charset="0"/>
              </a:rPr>
              <a:t>”</a:t>
            </a:r>
            <a:r>
              <a:rPr lang="es-AR" sz="2800">
                <a:latin typeface="Arial" pitchFamily="34" charset="0"/>
              </a:rPr>
              <a:t> (experimental design).</a:t>
            </a:r>
          </a:p>
          <a:p>
            <a:pPr marL="990600" lvl="1" indent="-533400" algn="l" eaLnBrk="0" hangingPunct="0">
              <a:lnSpc>
                <a:spcPct val="90000"/>
              </a:lnSpc>
              <a:spcBef>
                <a:spcPct val="20000"/>
              </a:spcBef>
              <a:buFont typeface="Times New Roman" pitchFamily="18" charset="0"/>
              <a:buChar char="–"/>
            </a:pPr>
            <a:r>
              <a:rPr lang="es-AR" sz="2800">
                <a:latin typeface="Arial" pitchFamily="34" charset="0"/>
              </a:rPr>
              <a:t>Monitoring with </a:t>
            </a:r>
            <a:r>
              <a:rPr lang="es-AR" altLang="en-US" sz="2800">
                <a:latin typeface="Arial" pitchFamily="34" charset="0"/>
              </a:rPr>
              <a:t>“</a:t>
            </a:r>
            <a:r>
              <a:rPr lang="es-AR" sz="2800">
                <a:latin typeface="Arial" pitchFamily="34" charset="0"/>
              </a:rPr>
              <a:t>Comparison Groups</a:t>
            </a:r>
            <a:r>
              <a:rPr lang="es-AR" altLang="en-US" sz="2800">
                <a:latin typeface="Arial" pitchFamily="34" charset="0"/>
              </a:rPr>
              <a:t>”</a:t>
            </a:r>
            <a:endParaRPr lang="es-ES" sz="2400">
              <a:latin typeface="Arial" pitchFamily="34" charset="0"/>
            </a:endParaRPr>
          </a:p>
        </p:txBody>
      </p:sp>
      <p:sp>
        <p:nvSpPr>
          <p:cNvPr id="97284" name="Rectangle 4"/>
          <p:cNvSpPr>
            <a:spLocks noChangeArrowheads="1"/>
          </p:cNvSpPr>
          <p:nvPr/>
        </p:nvSpPr>
        <p:spPr bwMode="auto">
          <a:xfrm>
            <a:off x="511175" y="1358900"/>
            <a:ext cx="828833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09600" indent="-609600" algn="l" eaLnBrk="0" hangingPunct="0">
              <a:lnSpc>
                <a:spcPct val="90000"/>
              </a:lnSpc>
              <a:spcBef>
                <a:spcPct val="20000"/>
              </a:spcBef>
              <a:buSzPct val="130000"/>
              <a:buFont typeface="Arial" pitchFamily="34" charset="0"/>
              <a:buNone/>
            </a:pPr>
            <a:r>
              <a:rPr lang="es-AR" sz="3200">
                <a:latin typeface="Arial" pitchFamily="34" charset="0"/>
              </a:rPr>
              <a:t>Basic Monitoring Approaches:</a:t>
            </a:r>
            <a:endParaRPr lang="es-ES" sz="3200">
              <a:latin typeface="Arial" pitchFamily="34" charset="0"/>
            </a:endParaRPr>
          </a:p>
        </p:txBody>
      </p:sp>
      <p:sp>
        <p:nvSpPr>
          <p:cNvPr id="33796" name="Title 1"/>
          <p:cNvSpPr>
            <a:spLocks noGrp="1"/>
          </p:cNvSpPr>
          <p:nvPr>
            <p:ph type="title"/>
          </p:nvPr>
        </p:nvSpPr>
        <p:spPr/>
        <p:txBody>
          <a:bodyPr/>
          <a:lstStyle/>
          <a:p>
            <a:r>
              <a:rPr lang="es-ES" smtClean="0"/>
              <a:t>Types of Monitoring Approaches</a:t>
            </a:r>
            <a:endParaRPr lang="en-US" smtClean="0"/>
          </a:p>
        </p:txBody>
      </p:sp>
    </p:spTree>
    <p:extLst>
      <p:ext uri="{BB962C8B-B14F-4D97-AF65-F5344CB8AC3E}">
        <p14:creationId xmlns:p14="http://schemas.microsoft.com/office/powerpoint/2010/main" val="42042496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728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728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728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72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Grp="1" noChangeAspect="1"/>
          </p:cNvGraphicFramePr>
          <p:nvPr>
            <p:ph idx="1"/>
          </p:nvPr>
        </p:nvGraphicFramePr>
        <p:xfrm>
          <a:off x="249238" y="2166938"/>
          <a:ext cx="8672512" cy="3795712"/>
        </p:xfrm>
        <a:graphic>
          <a:graphicData uri="http://schemas.openxmlformats.org/presentationml/2006/ole">
            <mc:AlternateContent xmlns:mc="http://schemas.openxmlformats.org/markup-compatibility/2006">
              <mc:Choice xmlns:v="urn:schemas-microsoft-com:vml" Requires="v">
                <p:oleObj spid="_x0000_s12325" name="Visio" r:id="rId4" imgW="11125200" imgH="4876800" progId="Visio.Drawing.11">
                  <p:embed/>
                </p:oleObj>
              </mc:Choice>
              <mc:Fallback>
                <p:oleObj name="Visio" r:id="rId4" imgW="11125200" imgH="4876800" progId="Visio.Drawing.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238" y="2166938"/>
                        <a:ext cx="8672512" cy="379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1" name="Rectangle 3"/>
          <p:cNvSpPr>
            <a:spLocks noGrp="1" noChangeArrowheads="1"/>
          </p:cNvSpPr>
          <p:nvPr>
            <p:ph type="title"/>
          </p:nvPr>
        </p:nvSpPr>
        <p:spPr>
          <a:xfrm>
            <a:off x="1595438" y="206375"/>
            <a:ext cx="7188200" cy="609600"/>
          </a:xfrm>
        </p:spPr>
        <p:txBody>
          <a:bodyPr/>
          <a:lstStyle/>
          <a:p>
            <a:pPr eaLnBrk="1" hangingPunct="1"/>
            <a:r>
              <a:rPr lang="en-US" smtClean="0"/>
              <a:t>Plan Your Actions &amp; Monitoring: </a:t>
            </a:r>
            <a:br>
              <a:rPr lang="en-US" smtClean="0"/>
            </a:br>
            <a:r>
              <a:rPr lang="en-US" smtClean="0"/>
              <a:t>Develop Goals &amp; Strategies</a:t>
            </a:r>
          </a:p>
        </p:txBody>
      </p:sp>
      <p:sp>
        <p:nvSpPr>
          <p:cNvPr id="12292" name="Rectangle 4"/>
          <p:cNvSpPr>
            <a:spLocks noChangeArrowheads="1"/>
          </p:cNvSpPr>
          <p:nvPr/>
        </p:nvSpPr>
        <p:spPr bwMode="auto">
          <a:xfrm>
            <a:off x="57150" y="127000"/>
            <a:ext cx="1490663" cy="685800"/>
          </a:xfrm>
          <a:prstGeom prst="rect">
            <a:avLst/>
          </a:prstGeom>
          <a:solidFill>
            <a:srgbClr val="FFFF99"/>
          </a:solidFill>
          <a:ln w="9525">
            <a:solidFill>
              <a:srgbClr val="FFFF99"/>
            </a:solidFill>
            <a:miter lim="800000"/>
            <a:headEnd/>
            <a:tailEnd/>
          </a:ln>
        </p:spPr>
        <p:txBody>
          <a:bodyPr wrap="none" anchor="ctr"/>
          <a:lstStyle/>
          <a:p>
            <a:pPr algn="ctr" eaLnBrk="0" hangingPunct="0"/>
            <a:r>
              <a:rPr lang="en-US" sz="3200" b="1">
                <a:latin typeface="Arial" pitchFamily="34" charset="0"/>
              </a:rPr>
              <a:t>Step 2</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s-ES" smtClean="0"/>
              <a:t>Types of Monitoring Approaches</a:t>
            </a:r>
            <a:endParaRPr lang="en-US" smtClean="0"/>
          </a:p>
        </p:txBody>
      </p:sp>
      <p:sp>
        <p:nvSpPr>
          <p:cNvPr id="34819" name="Content Placeholder 2"/>
          <p:cNvSpPr>
            <a:spLocks noGrp="1"/>
          </p:cNvSpPr>
          <p:nvPr>
            <p:ph idx="1"/>
          </p:nvPr>
        </p:nvSpPr>
        <p:spPr>
          <a:xfrm>
            <a:off x="503238" y="1236663"/>
            <a:ext cx="8288337" cy="584200"/>
          </a:xfrm>
        </p:spPr>
        <p:txBody>
          <a:bodyPr/>
          <a:lstStyle/>
          <a:p>
            <a:pPr marL="0" indent="0">
              <a:buFont typeface="Arial" pitchFamily="34" charset="0"/>
              <a:buNone/>
            </a:pPr>
            <a:r>
              <a:rPr lang="en-US" b="1" smtClean="0"/>
              <a:t>Strict Control Group:</a:t>
            </a:r>
          </a:p>
        </p:txBody>
      </p:sp>
      <p:pic>
        <p:nvPicPr>
          <p:cNvPr id="34820" name="Picture 5" descr="https://lh4.googleusercontent.com/rjiLnBPJxxdpP_VwnGArDksBUYYsQO4DnC02irMTH71J0UN-L4pKiUafBH3nyUQ4dgrKXfbrsb32aYBcB2js-syJmWD694V062xYWSGiD5lFb6PGQm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575" y="3049588"/>
            <a:ext cx="52768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descr="https://lh6.googleusercontent.com/z8VnUxjx_hFvPnOJs3-NjtsgUcZA3nD2XYvPumYNz67SK9_ZQVEfeRORvcwMfZRgERjkcEAu668Xhs13YBkhK0n7HryoOD7S3of3DRmDagKJKKAXRr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3575" y="5372100"/>
            <a:ext cx="52768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Box 5"/>
          <p:cNvSpPr txBox="1">
            <a:spLocks noChangeArrowheads="1"/>
          </p:cNvSpPr>
          <p:nvPr/>
        </p:nvSpPr>
        <p:spPr bwMode="auto">
          <a:xfrm>
            <a:off x="2085975" y="2324100"/>
            <a:ext cx="49720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Tahoma" pitchFamily="34" charset="0"/>
                <a:ea typeface="ＭＳ Ｐゴシック" pitchFamily="34" charset="-128"/>
              </a:defRPr>
            </a:lvl1pPr>
            <a:lvl2pPr marL="742950" indent="-285750" eaLnBrk="0" hangingPunct="0">
              <a:defRPr sz="4400">
                <a:solidFill>
                  <a:schemeClr val="tx1"/>
                </a:solidFill>
                <a:latin typeface="Tahoma" pitchFamily="34" charset="0"/>
                <a:ea typeface="ＭＳ Ｐゴシック" pitchFamily="34" charset="-128"/>
              </a:defRPr>
            </a:lvl2pPr>
            <a:lvl3pPr marL="1143000" indent="-228600" eaLnBrk="0" hangingPunct="0">
              <a:defRPr sz="4400">
                <a:solidFill>
                  <a:schemeClr val="tx1"/>
                </a:solidFill>
                <a:latin typeface="Tahoma" pitchFamily="34" charset="0"/>
                <a:ea typeface="ＭＳ Ｐゴシック" pitchFamily="34" charset="-128"/>
              </a:defRPr>
            </a:lvl3pPr>
            <a:lvl4pPr marL="1600200" indent="-228600" eaLnBrk="0" hangingPunct="0">
              <a:defRPr sz="4400">
                <a:solidFill>
                  <a:schemeClr val="tx1"/>
                </a:solidFill>
                <a:latin typeface="Tahoma" pitchFamily="34" charset="0"/>
                <a:ea typeface="ＭＳ Ｐゴシック" pitchFamily="34" charset="-128"/>
              </a:defRPr>
            </a:lvl4pPr>
            <a:lvl5pPr marL="2057400" indent="-228600" eaLnBrk="0" hangingPunct="0">
              <a:defRPr sz="4400">
                <a:solidFill>
                  <a:schemeClr val="tx1"/>
                </a:solidFill>
                <a:latin typeface="Tahoma" pitchFamily="34" charset="0"/>
                <a:ea typeface="ＭＳ Ｐゴシック" pitchFamily="34" charset="-128"/>
              </a:defRPr>
            </a:lvl5pPr>
            <a:lvl6pPr marL="25146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algn="l" eaLnBrk="1" hangingPunct="1"/>
            <a:r>
              <a:rPr lang="en-US" sz="2800">
                <a:latin typeface="Arial" pitchFamily="34" charset="0"/>
                <a:cs typeface="Arial" pitchFamily="34" charset="0"/>
              </a:rPr>
              <a:t>Group affected by your project</a:t>
            </a:r>
          </a:p>
        </p:txBody>
      </p:sp>
      <p:sp>
        <p:nvSpPr>
          <p:cNvPr id="34823" name="TextBox 12"/>
          <p:cNvSpPr txBox="1">
            <a:spLocks noChangeArrowheads="1"/>
          </p:cNvSpPr>
          <p:nvPr/>
        </p:nvSpPr>
        <p:spPr bwMode="auto">
          <a:xfrm>
            <a:off x="1566863" y="4856163"/>
            <a:ext cx="60102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Tahoma" pitchFamily="34" charset="0"/>
                <a:ea typeface="ＭＳ Ｐゴシック" pitchFamily="34" charset="-128"/>
              </a:defRPr>
            </a:lvl1pPr>
            <a:lvl2pPr marL="742950" indent="-285750" eaLnBrk="0" hangingPunct="0">
              <a:defRPr sz="4400">
                <a:solidFill>
                  <a:schemeClr val="tx1"/>
                </a:solidFill>
                <a:latin typeface="Tahoma" pitchFamily="34" charset="0"/>
                <a:ea typeface="ＭＳ Ｐゴシック" pitchFamily="34" charset="-128"/>
              </a:defRPr>
            </a:lvl2pPr>
            <a:lvl3pPr marL="1143000" indent="-228600" eaLnBrk="0" hangingPunct="0">
              <a:defRPr sz="4400">
                <a:solidFill>
                  <a:schemeClr val="tx1"/>
                </a:solidFill>
                <a:latin typeface="Tahoma" pitchFamily="34" charset="0"/>
                <a:ea typeface="ＭＳ Ｐゴシック" pitchFamily="34" charset="-128"/>
              </a:defRPr>
            </a:lvl3pPr>
            <a:lvl4pPr marL="1600200" indent="-228600" eaLnBrk="0" hangingPunct="0">
              <a:defRPr sz="4400">
                <a:solidFill>
                  <a:schemeClr val="tx1"/>
                </a:solidFill>
                <a:latin typeface="Tahoma" pitchFamily="34" charset="0"/>
                <a:ea typeface="ＭＳ Ｐゴシック" pitchFamily="34" charset="-128"/>
              </a:defRPr>
            </a:lvl4pPr>
            <a:lvl5pPr marL="2057400" indent="-228600" eaLnBrk="0" hangingPunct="0">
              <a:defRPr sz="4400">
                <a:solidFill>
                  <a:schemeClr val="tx1"/>
                </a:solidFill>
                <a:latin typeface="Tahoma" pitchFamily="34" charset="0"/>
                <a:ea typeface="ＭＳ Ｐゴシック" pitchFamily="34" charset="-128"/>
              </a:defRPr>
            </a:lvl5pPr>
            <a:lvl6pPr marL="25146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algn="l" eaLnBrk="1" hangingPunct="1"/>
            <a:r>
              <a:rPr lang="en-US" sz="2800">
                <a:latin typeface="Arial" pitchFamily="34" charset="0"/>
                <a:cs typeface="Arial" pitchFamily="34" charset="0"/>
              </a:rPr>
              <a:t>Group NOT affected by your project</a:t>
            </a:r>
          </a:p>
        </p:txBody>
      </p:sp>
    </p:spTree>
    <p:extLst>
      <p:ext uri="{BB962C8B-B14F-4D97-AF65-F5344CB8AC3E}">
        <p14:creationId xmlns:p14="http://schemas.microsoft.com/office/powerpoint/2010/main" val="230904882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s-ES" smtClean="0"/>
              <a:t>Types of Monitoring Approaches</a:t>
            </a:r>
            <a:endParaRPr lang="en-US" smtClean="0"/>
          </a:p>
        </p:txBody>
      </p:sp>
      <p:sp>
        <p:nvSpPr>
          <p:cNvPr id="35843" name="Content Placeholder 2"/>
          <p:cNvSpPr>
            <a:spLocks noGrp="1"/>
          </p:cNvSpPr>
          <p:nvPr>
            <p:ph idx="1"/>
          </p:nvPr>
        </p:nvSpPr>
        <p:spPr>
          <a:xfrm>
            <a:off x="503238" y="1236663"/>
            <a:ext cx="8288337" cy="584200"/>
          </a:xfrm>
        </p:spPr>
        <p:txBody>
          <a:bodyPr/>
          <a:lstStyle/>
          <a:p>
            <a:pPr marL="0" indent="0">
              <a:buFont typeface="Arial" pitchFamily="34" charset="0"/>
              <a:buNone/>
            </a:pPr>
            <a:r>
              <a:rPr lang="en-US" b="1" smtClean="0"/>
              <a:t>Comparison Group:</a:t>
            </a:r>
          </a:p>
        </p:txBody>
      </p:sp>
      <p:pic>
        <p:nvPicPr>
          <p:cNvPr id="35844" name="Picture 5" descr="https://lh4.googleusercontent.com/rjiLnBPJxxdpP_VwnGArDksBUYYsQO4DnC02irMTH71J0UN-L4pKiUafBH3nyUQ4dgrKXfbrsb32aYBcB2js-syJmWD694V062xYWSGiD5lFb6PGQm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575" y="3049588"/>
            <a:ext cx="52768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6" descr="https://lh6.googleusercontent.com/z8VnUxjx_hFvPnOJs3-NjtsgUcZA3nD2XYvPumYNz67SK9_ZQVEfeRORvcwMfZRgERjkcEAu668Xhs13YBkhK0n7HryoOD7S3of3DRmDagKJKKAXRr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3575" y="5372100"/>
            <a:ext cx="52768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Box 5"/>
          <p:cNvSpPr txBox="1">
            <a:spLocks noChangeArrowheads="1"/>
          </p:cNvSpPr>
          <p:nvPr/>
        </p:nvSpPr>
        <p:spPr bwMode="auto">
          <a:xfrm>
            <a:off x="2085975" y="2324100"/>
            <a:ext cx="49720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Tahoma" pitchFamily="34" charset="0"/>
                <a:ea typeface="ＭＳ Ｐゴシック" pitchFamily="34" charset="-128"/>
              </a:defRPr>
            </a:lvl1pPr>
            <a:lvl2pPr marL="742950" indent="-285750" eaLnBrk="0" hangingPunct="0">
              <a:defRPr sz="4400">
                <a:solidFill>
                  <a:schemeClr val="tx1"/>
                </a:solidFill>
                <a:latin typeface="Tahoma" pitchFamily="34" charset="0"/>
                <a:ea typeface="ＭＳ Ｐゴシック" pitchFamily="34" charset="-128"/>
              </a:defRPr>
            </a:lvl2pPr>
            <a:lvl3pPr marL="1143000" indent="-228600" eaLnBrk="0" hangingPunct="0">
              <a:defRPr sz="4400">
                <a:solidFill>
                  <a:schemeClr val="tx1"/>
                </a:solidFill>
                <a:latin typeface="Tahoma" pitchFamily="34" charset="0"/>
                <a:ea typeface="ＭＳ Ｐゴシック" pitchFamily="34" charset="-128"/>
              </a:defRPr>
            </a:lvl3pPr>
            <a:lvl4pPr marL="1600200" indent="-228600" eaLnBrk="0" hangingPunct="0">
              <a:defRPr sz="4400">
                <a:solidFill>
                  <a:schemeClr val="tx1"/>
                </a:solidFill>
                <a:latin typeface="Tahoma" pitchFamily="34" charset="0"/>
                <a:ea typeface="ＭＳ Ｐゴシック" pitchFamily="34" charset="-128"/>
              </a:defRPr>
            </a:lvl4pPr>
            <a:lvl5pPr marL="2057400" indent="-228600" eaLnBrk="0" hangingPunct="0">
              <a:defRPr sz="4400">
                <a:solidFill>
                  <a:schemeClr val="tx1"/>
                </a:solidFill>
                <a:latin typeface="Tahoma" pitchFamily="34" charset="0"/>
                <a:ea typeface="ＭＳ Ｐゴシック" pitchFamily="34" charset="-128"/>
              </a:defRPr>
            </a:lvl5pPr>
            <a:lvl6pPr marL="25146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algn="l" eaLnBrk="1" hangingPunct="1"/>
            <a:r>
              <a:rPr lang="en-US" sz="2800">
                <a:latin typeface="Arial" pitchFamily="34" charset="0"/>
                <a:cs typeface="Arial" pitchFamily="34" charset="0"/>
              </a:rPr>
              <a:t>Group affected by your project</a:t>
            </a:r>
          </a:p>
        </p:txBody>
      </p:sp>
      <p:sp>
        <p:nvSpPr>
          <p:cNvPr id="35847" name="TextBox 12"/>
          <p:cNvSpPr txBox="1">
            <a:spLocks noChangeArrowheads="1"/>
          </p:cNvSpPr>
          <p:nvPr/>
        </p:nvSpPr>
        <p:spPr bwMode="auto">
          <a:xfrm>
            <a:off x="1566863" y="4856163"/>
            <a:ext cx="60102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Tahoma" pitchFamily="34" charset="0"/>
                <a:ea typeface="ＭＳ Ｐゴシック" pitchFamily="34" charset="-128"/>
              </a:defRPr>
            </a:lvl1pPr>
            <a:lvl2pPr marL="742950" indent="-285750" eaLnBrk="0" hangingPunct="0">
              <a:defRPr sz="4400">
                <a:solidFill>
                  <a:schemeClr val="tx1"/>
                </a:solidFill>
                <a:latin typeface="Tahoma" pitchFamily="34" charset="0"/>
                <a:ea typeface="ＭＳ Ｐゴシック" pitchFamily="34" charset="-128"/>
              </a:defRPr>
            </a:lvl2pPr>
            <a:lvl3pPr marL="1143000" indent="-228600" eaLnBrk="0" hangingPunct="0">
              <a:defRPr sz="4400">
                <a:solidFill>
                  <a:schemeClr val="tx1"/>
                </a:solidFill>
                <a:latin typeface="Tahoma" pitchFamily="34" charset="0"/>
                <a:ea typeface="ＭＳ Ｐゴシック" pitchFamily="34" charset="-128"/>
              </a:defRPr>
            </a:lvl3pPr>
            <a:lvl4pPr marL="1600200" indent="-228600" eaLnBrk="0" hangingPunct="0">
              <a:defRPr sz="4400">
                <a:solidFill>
                  <a:schemeClr val="tx1"/>
                </a:solidFill>
                <a:latin typeface="Tahoma" pitchFamily="34" charset="0"/>
                <a:ea typeface="ＭＳ Ｐゴシック" pitchFamily="34" charset="-128"/>
              </a:defRPr>
            </a:lvl4pPr>
            <a:lvl5pPr marL="2057400" indent="-228600" eaLnBrk="0" hangingPunct="0">
              <a:defRPr sz="4400">
                <a:solidFill>
                  <a:schemeClr val="tx1"/>
                </a:solidFill>
                <a:latin typeface="Tahoma" pitchFamily="34" charset="0"/>
                <a:ea typeface="ＭＳ Ｐゴシック" pitchFamily="34" charset="-128"/>
              </a:defRPr>
            </a:lvl5pPr>
            <a:lvl6pPr marL="25146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algn="l" eaLnBrk="1" hangingPunct="1"/>
            <a:r>
              <a:rPr lang="en-US" sz="2800">
                <a:latin typeface="Arial" pitchFamily="34" charset="0"/>
                <a:cs typeface="Arial" pitchFamily="34" charset="0"/>
              </a:rPr>
              <a:t>Group NOT affected by your project</a:t>
            </a:r>
          </a:p>
        </p:txBody>
      </p:sp>
    </p:spTree>
    <p:extLst>
      <p:ext uri="{BB962C8B-B14F-4D97-AF65-F5344CB8AC3E}">
        <p14:creationId xmlns:p14="http://schemas.microsoft.com/office/powerpoint/2010/main" val="319924564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438150" y="1990725"/>
            <a:ext cx="8288338"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09600" indent="-609600" algn="l" eaLnBrk="0" hangingPunct="0">
              <a:lnSpc>
                <a:spcPct val="90000"/>
              </a:lnSpc>
              <a:spcBef>
                <a:spcPct val="20000"/>
              </a:spcBef>
              <a:buSzPct val="130000"/>
              <a:buFont typeface="Arial" pitchFamily="34" charset="0"/>
              <a:buNone/>
            </a:pPr>
            <a:r>
              <a:rPr lang="es-AR" sz="2800">
                <a:latin typeface="Arial" pitchFamily="34" charset="0"/>
              </a:rPr>
              <a:t>1.  Comparison of the unit affected by the project with itself over time. </a:t>
            </a:r>
          </a:p>
          <a:p>
            <a:pPr marL="990600" lvl="1" indent="-533400" algn="l" eaLnBrk="0" hangingPunct="0">
              <a:lnSpc>
                <a:spcPct val="90000"/>
              </a:lnSpc>
              <a:spcBef>
                <a:spcPct val="20000"/>
              </a:spcBef>
              <a:buFont typeface="Times New Roman" pitchFamily="18" charset="0"/>
              <a:buChar char="–"/>
            </a:pPr>
            <a:r>
              <a:rPr lang="es-AR" altLang="en-US" sz="2800">
                <a:latin typeface="Arial" pitchFamily="34" charset="0"/>
              </a:rPr>
              <a:t>“</a:t>
            </a:r>
            <a:r>
              <a:rPr lang="es-AR" sz="2800">
                <a:latin typeface="Arial" pitchFamily="34" charset="0"/>
              </a:rPr>
              <a:t>Pre-test / Post-test</a:t>
            </a:r>
            <a:r>
              <a:rPr lang="es-AR" altLang="en-US" sz="2800">
                <a:latin typeface="Arial" pitchFamily="34" charset="0"/>
              </a:rPr>
              <a:t>”</a:t>
            </a:r>
            <a:endParaRPr lang="es-AR" sz="2800">
              <a:latin typeface="Arial" pitchFamily="34" charset="0"/>
            </a:endParaRPr>
          </a:p>
          <a:p>
            <a:pPr marL="990600" lvl="1" indent="-533400" algn="l" eaLnBrk="0" hangingPunct="0">
              <a:lnSpc>
                <a:spcPct val="90000"/>
              </a:lnSpc>
              <a:spcBef>
                <a:spcPct val="20000"/>
              </a:spcBef>
              <a:buFont typeface="Times New Roman" pitchFamily="18" charset="0"/>
              <a:buChar char="–"/>
            </a:pPr>
            <a:r>
              <a:rPr lang="es-AR" altLang="en-US" sz="2800">
                <a:latin typeface="Arial" pitchFamily="34" charset="0"/>
              </a:rPr>
              <a:t>“</a:t>
            </a:r>
            <a:r>
              <a:rPr lang="es-AR" sz="2800">
                <a:latin typeface="Arial" pitchFamily="34" charset="0"/>
              </a:rPr>
              <a:t>Time Series</a:t>
            </a:r>
            <a:r>
              <a:rPr lang="es-AR" altLang="en-US" sz="2800">
                <a:latin typeface="Arial" pitchFamily="34" charset="0"/>
              </a:rPr>
              <a:t>”</a:t>
            </a:r>
            <a:endParaRPr lang="es-AR" sz="2800">
              <a:latin typeface="Arial" pitchFamily="34" charset="0"/>
            </a:endParaRPr>
          </a:p>
          <a:p>
            <a:pPr marL="609600" indent="-609600" algn="l" eaLnBrk="0" hangingPunct="0">
              <a:lnSpc>
                <a:spcPct val="90000"/>
              </a:lnSpc>
              <a:spcBef>
                <a:spcPct val="20000"/>
              </a:spcBef>
              <a:buSzPct val="130000"/>
              <a:buFont typeface="Arial" pitchFamily="34" charset="0"/>
              <a:buChar char="•"/>
            </a:pPr>
            <a:endParaRPr lang="es-AR" sz="1000">
              <a:latin typeface="Arial" pitchFamily="34" charset="0"/>
            </a:endParaRPr>
          </a:p>
          <a:p>
            <a:pPr marL="609600" indent="-609600" algn="l" eaLnBrk="0" hangingPunct="0">
              <a:lnSpc>
                <a:spcPct val="90000"/>
              </a:lnSpc>
              <a:spcBef>
                <a:spcPct val="20000"/>
              </a:spcBef>
              <a:buSzPct val="100000"/>
              <a:buFont typeface="Arial" pitchFamily="34" charset="0"/>
              <a:buAutoNum type="arabicPeriod" startAt="2"/>
            </a:pPr>
            <a:r>
              <a:rPr lang="es-AR" sz="2800">
                <a:latin typeface="Arial" pitchFamily="34" charset="0"/>
              </a:rPr>
              <a:t>Comparison of the unit affected by the project with another not affected by the project</a:t>
            </a:r>
          </a:p>
          <a:p>
            <a:pPr marL="990600" lvl="1" indent="-533400" algn="l" eaLnBrk="0" hangingPunct="0">
              <a:lnSpc>
                <a:spcPct val="90000"/>
              </a:lnSpc>
              <a:spcBef>
                <a:spcPct val="20000"/>
              </a:spcBef>
              <a:buFont typeface="Times New Roman" pitchFamily="18" charset="0"/>
              <a:buChar char="–"/>
            </a:pPr>
            <a:r>
              <a:rPr lang="es-AR" sz="2800">
                <a:latin typeface="Arial" pitchFamily="34" charset="0"/>
              </a:rPr>
              <a:t>Monitoring with </a:t>
            </a:r>
            <a:r>
              <a:rPr lang="es-AR" altLang="en-US" sz="2800">
                <a:latin typeface="Arial" pitchFamily="34" charset="0"/>
              </a:rPr>
              <a:t>“</a:t>
            </a:r>
            <a:r>
              <a:rPr lang="es-AR" sz="2800">
                <a:latin typeface="Arial" pitchFamily="34" charset="0"/>
              </a:rPr>
              <a:t>Strict Control Group</a:t>
            </a:r>
            <a:r>
              <a:rPr lang="es-AR" altLang="en-US" sz="2800">
                <a:latin typeface="Arial" pitchFamily="34" charset="0"/>
              </a:rPr>
              <a:t>”</a:t>
            </a:r>
            <a:r>
              <a:rPr lang="es-AR" sz="2800">
                <a:latin typeface="Arial" pitchFamily="34" charset="0"/>
              </a:rPr>
              <a:t> (experimental design).</a:t>
            </a:r>
          </a:p>
          <a:p>
            <a:pPr marL="990600" lvl="1" indent="-533400" algn="l" eaLnBrk="0" hangingPunct="0">
              <a:lnSpc>
                <a:spcPct val="90000"/>
              </a:lnSpc>
              <a:spcBef>
                <a:spcPct val="20000"/>
              </a:spcBef>
              <a:buFont typeface="Times New Roman" pitchFamily="18" charset="0"/>
              <a:buChar char="–"/>
            </a:pPr>
            <a:r>
              <a:rPr lang="es-AR" sz="2800">
                <a:latin typeface="Arial" pitchFamily="34" charset="0"/>
              </a:rPr>
              <a:t>Monitoring with </a:t>
            </a:r>
            <a:r>
              <a:rPr lang="es-AR" altLang="en-US" sz="2800">
                <a:latin typeface="Arial" pitchFamily="34" charset="0"/>
              </a:rPr>
              <a:t>“</a:t>
            </a:r>
            <a:r>
              <a:rPr lang="es-AR" sz="2800">
                <a:latin typeface="Arial" pitchFamily="34" charset="0"/>
              </a:rPr>
              <a:t>Comparison Groups</a:t>
            </a:r>
            <a:r>
              <a:rPr lang="es-AR" altLang="en-US" sz="2800">
                <a:latin typeface="Arial" pitchFamily="34" charset="0"/>
              </a:rPr>
              <a:t>”</a:t>
            </a:r>
            <a:endParaRPr lang="es-ES" sz="2400">
              <a:latin typeface="Arial" pitchFamily="34" charset="0"/>
            </a:endParaRPr>
          </a:p>
        </p:txBody>
      </p:sp>
      <p:sp>
        <p:nvSpPr>
          <p:cNvPr id="36867" name="Rectangle 4"/>
          <p:cNvSpPr>
            <a:spLocks noChangeArrowheads="1"/>
          </p:cNvSpPr>
          <p:nvPr/>
        </p:nvSpPr>
        <p:spPr bwMode="auto">
          <a:xfrm>
            <a:off x="511175" y="1358900"/>
            <a:ext cx="828833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09600" indent="-609600" algn="l" eaLnBrk="0" hangingPunct="0">
              <a:lnSpc>
                <a:spcPct val="90000"/>
              </a:lnSpc>
              <a:spcBef>
                <a:spcPct val="20000"/>
              </a:spcBef>
              <a:buSzPct val="130000"/>
              <a:buFont typeface="Arial" pitchFamily="34" charset="0"/>
              <a:buNone/>
            </a:pPr>
            <a:r>
              <a:rPr lang="es-AR" sz="3200">
                <a:latin typeface="Arial" pitchFamily="34" charset="0"/>
              </a:rPr>
              <a:t>Basic Monitoring Approaches:</a:t>
            </a:r>
            <a:endParaRPr lang="es-ES" sz="3200">
              <a:latin typeface="Arial" pitchFamily="34" charset="0"/>
            </a:endParaRPr>
          </a:p>
        </p:txBody>
      </p:sp>
      <p:sp>
        <p:nvSpPr>
          <p:cNvPr id="36868" name="Title 1"/>
          <p:cNvSpPr>
            <a:spLocks noGrp="1"/>
          </p:cNvSpPr>
          <p:nvPr>
            <p:ph type="title"/>
          </p:nvPr>
        </p:nvSpPr>
        <p:spPr/>
        <p:txBody>
          <a:bodyPr/>
          <a:lstStyle/>
          <a:p>
            <a:r>
              <a:rPr lang="es-ES" smtClean="0"/>
              <a:t>Types of Monitoring Approaches</a:t>
            </a:r>
            <a:endParaRPr lang="en-US" smtClean="0"/>
          </a:p>
        </p:txBody>
      </p:sp>
    </p:spTree>
    <p:extLst>
      <p:ext uri="{BB962C8B-B14F-4D97-AF65-F5344CB8AC3E}">
        <p14:creationId xmlns:p14="http://schemas.microsoft.com/office/powerpoint/2010/main" val="307691674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4294967295"/>
          </p:nvPr>
        </p:nvSpPr>
        <p:spPr>
          <a:xfrm>
            <a:off x="427038" y="1266825"/>
            <a:ext cx="8288337" cy="5114925"/>
          </a:xfrm>
        </p:spPr>
        <p:txBody>
          <a:bodyPr/>
          <a:lstStyle/>
          <a:p>
            <a:pPr marL="609600" indent="-609600" eaLnBrk="1" hangingPunct="1">
              <a:lnSpc>
                <a:spcPct val="90000"/>
              </a:lnSpc>
              <a:buFont typeface="Arial" pitchFamily="34" charset="0"/>
              <a:buNone/>
            </a:pPr>
            <a:r>
              <a:rPr lang="en-US" smtClean="0"/>
              <a:t>Key Steps</a:t>
            </a:r>
          </a:p>
          <a:p>
            <a:pPr marL="609600" indent="-609600" eaLnBrk="1" hangingPunct="1">
              <a:lnSpc>
                <a:spcPct val="90000"/>
              </a:lnSpc>
              <a:buSzTx/>
              <a:buFont typeface="Arial" pitchFamily="34" charset="0"/>
              <a:buAutoNum type="arabicPeriod"/>
            </a:pPr>
            <a:r>
              <a:rPr lang="en-US" smtClean="0">
                <a:solidFill>
                  <a:srgbClr val="C0C0C0"/>
                </a:solidFill>
              </a:rPr>
              <a:t>Identify your audiences</a:t>
            </a:r>
          </a:p>
          <a:p>
            <a:pPr marL="609600" indent="-609600" eaLnBrk="1" hangingPunct="1">
              <a:lnSpc>
                <a:spcPct val="90000"/>
              </a:lnSpc>
              <a:buSzTx/>
              <a:buFont typeface="Arial" pitchFamily="34" charset="0"/>
              <a:buAutoNum type="arabicPeriod"/>
            </a:pPr>
            <a:r>
              <a:rPr lang="en-US" smtClean="0">
                <a:solidFill>
                  <a:srgbClr val="C0C0C0"/>
                </a:solidFill>
              </a:rPr>
              <a:t>Identify your information needs</a:t>
            </a:r>
          </a:p>
          <a:p>
            <a:pPr marL="609600" indent="-609600" eaLnBrk="1" hangingPunct="1">
              <a:lnSpc>
                <a:spcPct val="90000"/>
              </a:lnSpc>
              <a:buSzTx/>
              <a:buFont typeface="Arial" pitchFamily="34" charset="0"/>
              <a:buAutoNum type="arabicPeriod"/>
            </a:pPr>
            <a:r>
              <a:rPr lang="en-US" smtClean="0">
                <a:solidFill>
                  <a:srgbClr val="C0C0C0"/>
                </a:solidFill>
              </a:rPr>
              <a:t>Develop one or more indicators for each information need</a:t>
            </a:r>
          </a:p>
          <a:p>
            <a:pPr marL="609600" indent="-609600" eaLnBrk="1" hangingPunct="1">
              <a:lnSpc>
                <a:spcPct val="90000"/>
              </a:lnSpc>
              <a:buSzTx/>
              <a:buFont typeface="Arial" pitchFamily="34" charset="0"/>
              <a:buAutoNum type="arabicPeriod"/>
            </a:pPr>
            <a:r>
              <a:rPr lang="en-US" smtClean="0">
                <a:solidFill>
                  <a:srgbClr val="C0C0C0"/>
                </a:solidFill>
              </a:rPr>
              <a:t>Select your monitoring approach</a:t>
            </a:r>
          </a:p>
          <a:p>
            <a:pPr marL="609600" indent="-609600" eaLnBrk="1" hangingPunct="1">
              <a:lnSpc>
                <a:spcPct val="90000"/>
              </a:lnSpc>
              <a:buSzTx/>
              <a:buFont typeface="Arial" pitchFamily="34" charset="0"/>
              <a:buAutoNum type="arabicPeriod"/>
            </a:pPr>
            <a:r>
              <a:rPr lang="en-US" smtClean="0"/>
              <a:t>Select your methods and how you will collect the information</a:t>
            </a:r>
          </a:p>
          <a:p>
            <a:pPr marL="609600" indent="-609600" eaLnBrk="1" hangingPunct="1">
              <a:lnSpc>
                <a:spcPct val="90000"/>
              </a:lnSpc>
              <a:buSzTx/>
              <a:buFont typeface="Arial" pitchFamily="34" charset="0"/>
              <a:buAutoNum type="arabicPeriod"/>
            </a:pPr>
            <a:r>
              <a:rPr lang="es-ES" smtClean="0">
                <a:solidFill>
                  <a:srgbClr val="C0C0C0"/>
                </a:solidFill>
              </a:rPr>
              <a:t>Determine when, by whom, and where data collection will happen</a:t>
            </a:r>
            <a:endParaRPr lang="en-US" smtClean="0">
              <a:solidFill>
                <a:srgbClr val="C0C0C0"/>
              </a:solidFill>
            </a:endParaRPr>
          </a:p>
        </p:txBody>
      </p:sp>
      <p:sp>
        <p:nvSpPr>
          <p:cNvPr id="37891" name="Rectangle 3"/>
          <p:cNvSpPr>
            <a:spLocks noGrp="1" noChangeArrowheads="1"/>
          </p:cNvSpPr>
          <p:nvPr>
            <p:ph type="title" idx="4294967295"/>
          </p:nvPr>
        </p:nvSpPr>
        <p:spPr>
          <a:xfrm>
            <a:off x="1795463" y="206375"/>
            <a:ext cx="6988175" cy="609600"/>
          </a:xfrm>
          <a:noFill/>
        </p:spPr>
        <p:txBody>
          <a:bodyPr>
            <a:spAutoFit/>
          </a:bodyPr>
          <a:lstStyle/>
          <a:p>
            <a:pPr eaLnBrk="1" hangingPunct="1"/>
            <a:r>
              <a:rPr lang="en-US" smtClean="0"/>
              <a:t>Develop Your Monitoring Plan</a:t>
            </a:r>
          </a:p>
        </p:txBody>
      </p:sp>
      <p:sp>
        <p:nvSpPr>
          <p:cNvPr id="37892" name="Rectangle 4"/>
          <p:cNvSpPr>
            <a:spLocks noChangeArrowheads="1"/>
          </p:cNvSpPr>
          <p:nvPr/>
        </p:nvSpPr>
        <p:spPr bwMode="auto">
          <a:xfrm>
            <a:off x="57150" y="127000"/>
            <a:ext cx="1666875" cy="685800"/>
          </a:xfrm>
          <a:prstGeom prst="rect">
            <a:avLst/>
          </a:prstGeom>
          <a:solidFill>
            <a:srgbClr val="FFFF99"/>
          </a:solidFill>
          <a:ln w="9525">
            <a:solidFill>
              <a:srgbClr val="FFFF99"/>
            </a:solidFill>
            <a:miter lim="800000"/>
            <a:headEnd/>
            <a:tailEnd/>
          </a:ln>
        </p:spPr>
        <p:txBody>
          <a:bodyPr wrap="none" anchor="ctr"/>
          <a:lstStyle/>
          <a:p>
            <a:pPr algn="ctr" eaLnBrk="0" hangingPunct="0"/>
            <a:r>
              <a:rPr lang="en-US" sz="3200" b="1">
                <a:latin typeface="Arial" pitchFamily="34" charset="0"/>
              </a:rPr>
              <a:t>Step 2B</a:t>
            </a:r>
          </a:p>
        </p:txBody>
      </p:sp>
    </p:spTree>
    <p:extLst>
      <p:ext uri="{BB962C8B-B14F-4D97-AF65-F5344CB8AC3E}">
        <p14:creationId xmlns:p14="http://schemas.microsoft.com/office/powerpoint/2010/main" val="103813820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20713" y="206375"/>
            <a:ext cx="8131175" cy="609600"/>
          </a:xfrm>
          <a:noFill/>
        </p:spPr>
        <p:txBody>
          <a:bodyPr>
            <a:spAutoFit/>
          </a:bodyPr>
          <a:lstStyle/>
          <a:p>
            <a:r>
              <a:rPr lang="es-ES" smtClean="0"/>
              <a:t>Selection of Appropriate Method</a:t>
            </a:r>
          </a:p>
        </p:txBody>
      </p:sp>
      <p:sp>
        <p:nvSpPr>
          <p:cNvPr id="99331" name="Rectangle 3"/>
          <p:cNvSpPr>
            <a:spLocks noChangeArrowheads="1"/>
          </p:cNvSpPr>
          <p:nvPr/>
        </p:nvSpPr>
        <p:spPr bwMode="auto">
          <a:xfrm>
            <a:off x="439738" y="2646363"/>
            <a:ext cx="8288337"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09600" indent="-609600" algn="l" eaLnBrk="0" hangingPunct="0">
              <a:lnSpc>
                <a:spcPct val="90000"/>
              </a:lnSpc>
              <a:spcBef>
                <a:spcPct val="20000"/>
              </a:spcBef>
              <a:buSzPct val="130000"/>
            </a:pPr>
            <a:r>
              <a:rPr lang="es-AR" sz="3200">
                <a:latin typeface="Arial" pitchFamily="34" charset="0"/>
              </a:rPr>
              <a:t>The selection of the most appropriate monitoring method depends on: </a:t>
            </a:r>
          </a:p>
          <a:p>
            <a:pPr marL="609600" indent="-609600" algn="l" eaLnBrk="0" hangingPunct="0">
              <a:lnSpc>
                <a:spcPct val="90000"/>
              </a:lnSpc>
              <a:spcBef>
                <a:spcPct val="20000"/>
              </a:spcBef>
              <a:buSzPct val="130000"/>
              <a:buFont typeface="Arial" pitchFamily="34" charset="0"/>
              <a:buChar char="•"/>
            </a:pPr>
            <a:r>
              <a:rPr lang="es-AR" sz="3200">
                <a:latin typeface="Arial" pitchFamily="34" charset="0"/>
              </a:rPr>
              <a:t>The information you need</a:t>
            </a:r>
          </a:p>
          <a:p>
            <a:pPr marL="609600" indent="-609600" algn="l" eaLnBrk="0" hangingPunct="0">
              <a:lnSpc>
                <a:spcPct val="90000"/>
              </a:lnSpc>
              <a:spcBef>
                <a:spcPct val="20000"/>
              </a:spcBef>
              <a:buSzPct val="130000"/>
              <a:buFont typeface="Arial" pitchFamily="34" charset="0"/>
              <a:buChar char="•"/>
            </a:pPr>
            <a:r>
              <a:rPr lang="es-AR" sz="3200">
                <a:latin typeface="Arial" pitchFamily="34" charset="0"/>
              </a:rPr>
              <a:t>The information you have</a:t>
            </a:r>
          </a:p>
          <a:p>
            <a:pPr marL="609600" indent="-609600" algn="l" eaLnBrk="0" hangingPunct="0">
              <a:lnSpc>
                <a:spcPct val="90000"/>
              </a:lnSpc>
              <a:spcBef>
                <a:spcPct val="20000"/>
              </a:spcBef>
              <a:buSzPct val="130000"/>
              <a:buFont typeface="Arial" pitchFamily="34" charset="0"/>
              <a:buChar char="•"/>
            </a:pPr>
            <a:r>
              <a:rPr lang="es-AR" sz="3200">
                <a:latin typeface="Arial" pitchFamily="34" charset="0"/>
              </a:rPr>
              <a:t>The skills of the project team</a:t>
            </a:r>
          </a:p>
          <a:p>
            <a:pPr marL="609600" indent="-609600" algn="l" eaLnBrk="0" hangingPunct="0">
              <a:lnSpc>
                <a:spcPct val="90000"/>
              </a:lnSpc>
              <a:spcBef>
                <a:spcPct val="20000"/>
              </a:spcBef>
              <a:buSzPct val="130000"/>
              <a:buFont typeface="Arial" pitchFamily="34" charset="0"/>
              <a:buChar char="•"/>
            </a:pPr>
            <a:r>
              <a:rPr lang="es-AR" sz="3200">
                <a:latin typeface="Arial" pitchFamily="34" charset="0"/>
              </a:rPr>
              <a:t>Availability of time, money and other resources </a:t>
            </a:r>
            <a:endParaRPr lang="es-ES" sz="3200">
              <a:latin typeface="Arial" pitchFamily="34" charset="0"/>
            </a:endParaRPr>
          </a:p>
        </p:txBody>
      </p:sp>
      <p:sp>
        <p:nvSpPr>
          <p:cNvPr id="31748" name="Rectangle 4"/>
          <p:cNvSpPr>
            <a:spLocks noChangeArrowheads="1"/>
          </p:cNvSpPr>
          <p:nvPr/>
        </p:nvSpPr>
        <p:spPr bwMode="auto">
          <a:xfrm>
            <a:off x="606425" y="1252538"/>
            <a:ext cx="8288338"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09600" indent="-609600" algn="l" eaLnBrk="0" hangingPunct="0">
              <a:lnSpc>
                <a:spcPct val="90000"/>
              </a:lnSpc>
              <a:spcBef>
                <a:spcPct val="20000"/>
              </a:spcBef>
              <a:buSzPct val="130000"/>
              <a:defRPr/>
            </a:pPr>
            <a:r>
              <a:rPr lang="en-US" sz="3200" b="1" dirty="0">
                <a:solidFill>
                  <a:srgbClr val="00B050"/>
                </a:solidFill>
                <a:latin typeface="+mn-lt"/>
                <a:ea typeface="MS PGothic" pitchFamily="34" charset="-128"/>
              </a:rPr>
              <a:t>Method</a:t>
            </a:r>
            <a:r>
              <a:rPr lang="en-US" sz="3200" dirty="0">
                <a:latin typeface="+mn-lt"/>
                <a:ea typeface="MS PGothic" pitchFamily="34" charset="-128"/>
              </a:rPr>
              <a:t>: A specific technique used to collect data to measure an indicator.</a:t>
            </a:r>
          </a:p>
        </p:txBody>
      </p:sp>
    </p:spTree>
    <p:extLst>
      <p:ext uri="{BB962C8B-B14F-4D97-AF65-F5344CB8AC3E}">
        <p14:creationId xmlns:p14="http://schemas.microsoft.com/office/powerpoint/2010/main" val="34277345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33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933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933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93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19125" y="206375"/>
            <a:ext cx="8085138" cy="609600"/>
          </a:xfrm>
          <a:noFill/>
        </p:spPr>
        <p:txBody>
          <a:bodyPr>
            <a:spAutoFit/>
          </a:bodyPr>
          <a:lstStyle/>
          <a:p>
            <a:r>
              <a:rPr lang="es-ES" dirty="0" smtClean="0"/>
              <a:t>A </a:t>
            </a:r>
            <a:r>
              <a:rPr lang="es-ES" dirty="0" err="1" smtClean="0"/>
              <a:t>Few</a:t>
            </a:r>
            <a:r>
              <a:rPr lang="es-ES" dirty="0" smtClean="0"/>
              <a:t> </a:t>
            </a:r>
            <a:r>
              <a:rPr lang="es-ES" dirty="0" err="1" smtClean="0"/>
              <a:t>Types</a:t>
            </a:r>
            <a:r>
              <a:rPr lang="es-ES" dirty="0" smtClean="0"/>
              <a:t> of </a:t>
            </a:r>
            <a:r>
              <a:rPr lang="es-ES" dirty="0" err="1" smtClean="0"/>
              <a:t>Monitoring</a:t>
            </a:r>
            <a:r>
              <a:rPr lang="es-ES" dirty="0" smtClean="0"/>
              <a:t> </a:t>
            </a:r>
            <a:r>
              <a:rPr lang="es-ES" dirty="0" err="1" smtClean="0"/>
              <a:t>Methods</a:t>
            </a:r>
            <a:endParaRPr lang="es-ES" dirty="0" smtClean="0"/>
          </a:p>
        </p:txBody>
      </p:sp>
      <p:sp>
        <p:nvSpPr>
          <p:cNvPr id="101379" name="Rectangle 3"/>
          <p:cNvSpPr>
            <a:spLocks noChangeArrowheads="1"/>
          </p:cNvSpPr>
          <p:nvPr/>
        </p:nvSpPr>
        <p:spPr bwMode="auto">
          <a:xfrm>
            <a:off x="331788" y="1262063"/>
            <a:ext cx="8516937" cy="509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09600" indent="-609600" algn="l" eaLnBrk="0" hangingPunct="0">
              <a:lnSpc>
                <a:spcPct val="90000"/>
              </a:lnSpc>
              <a:spcBef>
                <a:spcPct val="20000"/>
              </a:spcBef>
              <a:buSzPct val="130000"/>
              <a:buFont typeface="Arial" pitchFamily="34" charset="0"/>
              <a:buChar char="•"/>
            </a:pPr>
            <a:r>
              <a:rPr lang="es-AR" sz="3200">
                <a:latin typeface="Arial" pitchFamily="34" charset="0"/>
              </a:rPr>
              <a:t>To obtain quantitative data </a:t>
            </a:r>
          </a:p>
          <a:p>
            <a:pPr marL="990600" lvl="1" indent="-533400" algn="l" eaLnBrk="0" hangingPunct="0">
              <a:lnSpc>
                <a:spcPct val="90000"/>
              </a:lnSpc>
              <a:spcBef>
                <a:spcPct val="20000"/>
              </a:spcBef>
              <a:buFont typeface="Times New Roman" pitchFamily="18" charset="0"/>
              <a:buChar char="–"/>
            </a:pPr>
            <a:r>
              <a:rPr lang="es-AR" sz="2800">
                <a:latin typeface="Arial" pitchFamily="34" charset="0"/>
              </a:rPr>
              <a:t>Tracking project records</a:t>
            </a:r>
          </a:p>
          <a:p>
            <a:pPr marL="990600" lvl="1" indent="-533400" algn="l" eaLnBrk="0" hangingPunct="0">
              <a:lnSpc>
                <a:spcPct val="90000"/>
              </a:lnSpc>
              <a:spcBef>
                <a:spcPct val="20000"/>
              </a:spcBef>
              <a:buFont typeface="Times New Roman" pitchFamily="18" charset="0"/>
              <a:buChar char="–"/>
            </a:pPr>
            <a:r>
              <a:rPr lang="es-AR" sz="2800">
                <a:latin typeface="Arial" pitchFamily="34" charset="0"/>
              </a:rPr>
              <a:t>Formal survey</a:t>
            </a:r>
          </a:p>
          <a:p>
            <a:pPr marL="990600" lvl="1" indent="-533400" algn="l" eaLnBrk="0" hangingPunct="0">
              <a:lnSpc>
                <a:spcPct val="90000"/>
              </a:lnSpc>
              <a:spcBef>
                <a:spcPct val="20000"/>
              </a:spcBef>
              <a:buFont typeface="Times New Roman" pitchFamily="18" charset="0"/>
              <a:buChar char="–"/>
            </a:pPr>
            <a:endParaRPr lang="es-AR" sz="1200">
              <a:latin typeface="Arial" pitchFamily="34" charset="0"/>
            </a:endParaRPr>
          </a:p>
          <a:p>
            <a:pPr marL="609600" indent="-609600" algn="l" eaLnBrk="0" hangingPunct="0">
              <a:lnSpc>
                <a:spcPct val="90000"/>
              </a:lnSpc>
              <a:spcBef>
                <a:spcPct val="20000"/>
              </a:spcBef>
              <a:buSzPct val="130000"/>
              <a:buFont typeface="Arial" pitchFamily="34" charset="0"/>
              <a:buChar char="•"/>
            </a:pPr>
            <a:r>
              <a:rPr lang="es-AR" sz="3200">
                <a:latin typeface="Arial" pitchFamily="34" charset="0"/>
              </a:rPr>
              <a:t>To obtain qualitative data:</a:t>
            </a:r>
          </a:p>
          <a:p>
            <a:pPr marL="990600" lvl="1" indent="-533400" algn="l" eaLnBrk="0" hangingPunct="0">
              <a:lnSpc>
                <a:spcPct val="90000"/>
              </a:lnSpc>
              <a:spcBef>
                <a:spcPct val="20000"/>
              </a:spcBef>
              <a:buFont typeface="Times New Roman" pitchFamily="18" charset="0"/>
              <a:buChar char="–"/>
            </a:pPr>
            <a:r>
              <a:rPr lang="es-AR" sz="2800">
                <a:latin typeface="Arial" pitchFamily="34" charset="0"/>
              </a:rPr>
              <a:t>Key informant interview</a:t>
            </a:r>
          </a:p>
          <a:p>
            <a:pPr marL="990600" lvl="1" indent="-533400" algn="l" eaLnBrk="0" hangingPunct="0">
              <a:lnSpc>
                <a:spcPct val="90000"/>
              </a:lnSpc>
              <a:spcBef>
                <a:spcPct val="20000"/>
              </a:spcBef>
              <a:buFont typeface="Times New Roman" pitchFamily="18" charset="0"/>
              <a:buChar char="–"/>
            </a:pPr>
            <a:r>
              <a:rPr lang="es-AR" sz="2800">
                <a:latin typeface="Arial" pitchFamily="34" charset="0"/>
              </a:rPr>
              <a:t>Focus group discussion</a:t>
            </a:r>
          </a:p>
          <a:p>
            <a:pPr marL="990600" lvl="1" indent="-533400" algn="l" eaLnBrk="0" hangingPunct="0">
              <a:lnSpc>
                <a:spcPct val="90000"/>
              </a:lnSpc>
              <a:spcBef>
                <a:spcPct val="20000"/>
              </a:spcBef>
              <a:buFont typeface="Times New Roman" pitchFamily="18" charset="0"/>
              <a:buChar char="–"/>
            </a:pPr>
            <a:r>
              <a:rPr lang="es-AR" sz="2800">
                <a:latin typeface="Arial" pitchFamily="34" charset="0"/>
              </a:rPr>
              <a:t>Matrix ranking</a:t>
            </a:r>
          </a:p>
          <a:p>
            <a:pPr marL="990600" lvl="1" indent="-533400" algn="l" eaLnBrk="0" hangingPunct="0">
              <a:lnSpc>
                <a:spcPct val="90000"/>
              </a:lnSpc>
              <a:spcBef>
                <a:spcPct val="20000"/>
              </a:spcBef>
              <a:buFont typeface="Times New Roman" pitchFamily="18" charset="0"/>
              <a:buChar char="–"/>
            </a:pPr>
            <a:r>
              <a:rPr lang="es-AR" sz="2800">
                <a:latin typeface="Arial" pitchFamily="34" charset="0"/>
              </a:rPr>
              <a:t>Direct observation</a:t>
            </a:r>
          </a:p>
          <a:p>
            <a:pPr marL="990600" lvl="1" indent="-533400" algn="l" eaLnBrk="0" hangingPunct="0">
              <a:lnSpc>
                <a:spcPct val="90000"/>
              </a:lnSpc>
              <a:spcBef>
                <a:spcPct val="20000"/>
              </a:spcBef>
              <a:buFont typeface="Times New Roman" pitchFamily="18" charset="0"/>
              <a:buChar char="–"/>
            </a:pPr>
            <a:r>
              <a:rPr lang="es-AR" sz="2800">
                <a:latin typeface="Arial" pitchFamily="34" charset="0"/>
              </a:rPr>
              <a:t>Mapping</a:t>
            </a:r>
          </a:p>
          <a:p>
            <a:pPr marL="609600" indent="-609600" algn="l" eaLnBrk="0" hangingPunct="0">
              <a:lnSpc>
                <a:spcPct val="90000"/>
              </a:lnSpc>
              <a:spcBef>
                <a:spcPct val="20000"/>
              </a:spcBef>
              <a:buSzPct val="130000"/>
              <a:buFont typeface="Arial" pitchFamily="34" charset="0"/>
              <a:buChar char="•"/>
            </a:pPr>
            <a:endParaRPr lang="es-AR" sz="3200">
              <a:latin typeface="Arial" pitchFamily="34" charset="0"/>
            </a:endParaRPr>
          </a:p>
        </p:txBody>
      </p:sp>
    </p:spTree>
    <p:extLst>
      <p:ext uri="{BB962C8B-B14F-4D97-AF65-F5344CB8AC3E}">
        <p14:creationId xmlns:p14="http://schemas.microsoft.com/office/powerpoint/2010/main" val="15771025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137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13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1379">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137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1379">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1379">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137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5" name="Rectangle 5"/>
          <p:cNvSpPr>
            <a:spLocks noGrp="1" noChangeArrowheads="1"/>
          </p:cNvSpPr>
          <p:nvPr>
            <p:ph type="body" idx="4294967295"/>
          </p:nvPr>
        </p:nvSpPr>
        <p:spPr>
          <a:xfrm>
            <a:off x="427038" y="1266825"/>
            <a:ext cx="8288337" cy="5194300"/>
          </a:xfrm>
        </p:spPr>
        <p:txBody>
          <a:bodyPr/>
          <a:lstStyle/>
          <a:p>
            <a:pPr indent="3175" eaLnBrk="1" hangingPunct="1">
              <a:lnSpc>
                <a:spcPct val="90000"/>
              </a:lnSpc>
              <a:spcBef>
                <a:spcPct val="0"/>
              </a:spcBef>
              <a:buFont typeface="Arial" pitchFamily="34" charset="0"/>
              <a:buNone/>
            </a:pPr>
            <a:r>
              <a:rPr lang="en-US" dirty="0" smtClean="0"/>
              <a:t>A good method should meet the following criteria:</a:t>
            </a:r>
          </a:p>
          <a:p>
            <a:pPr indent="3175" eaLnBrk="1" hangingPunct="1">
              <a:lnSpc>
                <a:spcPct val="90000"/>
              </a:lnSpc>
              <a:spcBef>
                <a:spcPct val="0"/>
              </a:spcBef>
              <a:buFont typeface="Arial" pitchFamily="34" charset="0"/>
              <a:buNone/>
            </a:pPr>
            <a:r>
              <a:rPr lang="en-US" sz="2800" b="1" dirty="0" smtClean="0">
                <a:solidFill>
                  <a:srgbClr val="009900"/>
                </a:solidFill>
              </a:rPr>
              <a:t>Accurate:</a:t>
            </a:r>
            <a:r>
              <a:rPr lang="en-US" sz="2800" b="1" dirty="0" smtClean="0">
                <a:solidFill>
                  <a:schemeClr val="folHlink"/>
                </a:solidFill>
              </a:rPr>
              <a:t> </a:t>
            </a:r>
            <a:r>
              <a:rPr lang="en-US" sz="2800" dirty="0" smtClean="0"/>
              <a:t>Gives minimal or no error</a:t>
            </a:r>
          </a:p>
          <a:p>
            <a:pPr indent="3175" eaLnBrk="1" hangingPunct="1">
              <a:lnSpc>
                <a:spcPct val="90000"/>
              </a:lnSpc>
              <a:spcBef>
                <a:spcPct val="0"/>
              </a:spcBef>
              <a:buFont typeface="Arial" pitchFamily="34" charset="0"/>
              <a:buNone/>
            </a:pPr>
            <a:r>
              <a:rPr lang="en-US" sz="2800" b="1" dirty="0" smtClean="0">
                <a:solidFill>
                  <a:srgbClr val="009900"/>
                </a:solidFill>
              </a:rPr>
              <a:t>Reliable:</a:t>
            </a:r>
            <a:r>
              <a:rPr lang="en-US" sz="2800" dirty="0" smtClean="0"/>
              <a:t> Results obtained using the method are consistently repeatable </a:t>
            </a:r>
          </a:p>
          <a:p>
            <a:pPr indent="3175" eaLnBrk="1" hangingPunct="1">
              <a:lnSpc>
                <a:spcPct val="90000"/>
              </a:lnSpc>
              <a:spcBef>
                <a:spcPct val="0"/>
              </a:spcBef>
              <a:buFont typeface="Arial" pitchFamily="34" charset="0"/>
              <a:buNone/>
            </a:pPr>
            <a:r>
              <a:rPr lang="en-US" sz="2800" b="1" dirty="0" smtClean="0">
                <a:solidFill>
                  <a:srgbClr val="009900"/>
                </a:solidFill>
              </a:rPr>
              <a:t>Cost-effective:</a:t>
            </a:r>
            <a:r>
              <a:rPr lang="en-US" sz="2800" dirty="0" smtClean="0"/>
              <a:t> Not overly expensive for the data the method yields or for the resources the project has </a:t>
            </a:r>
          </a:p>
          <a:p>
            <a:pPr indent="3175" eaLnBrk="1" hangingPunct="1">
              <a:lnSpc>
                <a:spcPct val="90000"/>
              </a:lnSpc>
              <a:spcBef>
                <a:spcPct val="0"/>
              </a:spcBef>
              <a:buFont typeface="Arial" pitchFamily="34" charset="0"/>
              <a:buNone/>
            </a:pPr>
            <a:r>
              <a:rPr lang="en-US" sz="2800" b="1" dirty="0" smtClean="0">
                <a:solidFill>
                  <a:srgbClr val="009900"/>
                </a:solidFill>
              </a:rPr>
              <a:t>Feasible:</a:t>
            </a:r>
            <a:r>
              <a:rPr lang="en-US" sz="2800" dirty="0" smtClean="0"/>
              <a:t> Project team has people who can use the method, as well as the material and financial resources to use the method </a:t>
            </a:r>
          </a:p>
          <a:p>
            <a:pPr indent="3175" eaLnBrk="1" hangingPunct="1">
              <a:lnSpc>
                <a:spcPct val="90000"/>
              </a:lnSpc>
              <a:spcBef>
                <a:spcPct val="0"/>
              </a:spcBef>
              <a:buFont typeface="Arial" pitchFamily="34" charset="0"/>
              <a:buNone/>
            </a:pPr>
            <a:r>
              <a:rPr lang="en-US" sz="2800" b="1" dirty="0" smtClean="0">
                <a:solidFill>
                  <a:srgbClr val="009900"/>
                </a:solidFill>
              </a:rPr>
              <a:t>Appropriate:</a:t>
            </a:r>
            <a:r>
              <a:rPr lang="en-US" sz="2800" dirty="0" smtClean="0"/>
              <a:t> Appropriate to the environmental,  cultural, and political context of the project</a:t>
            </a:r>
          </a:p>
        </p:txBody>
      </p:sp>
      <p:sp>
        <p:nvSpPr>
          <p:cNvPr id="40963" name="Rectangle 7"/>
          <p:cNvSpPr>
            <a:spLocks noGrp="1" noChangeArrowheads="1"/>
          </p:cNvSpPr>
          <p:nvPr>
            <p:ph type="title" idx="4294967295"/>
          </p:nvPr>
        </p:nvSpPr>
        <p:spPr>
          <a:noFill/>
        </p:spPr>
        <p:txBody>
          <a:bodyPr/>
          <a:lstStyle/>
          <a:p>
            <a:pPr marL="511175" indent="-511175" eaLnBrk="1" hangingPunct="1"/>
            <a:r>
              <a:rPr lang="en-US" smtClean="0"/>
              <a:t>5.  Select your methods and how you will collect the information</a:t>
            </a:r>
          </a:p>
        </p:txBody>
      </p:sp>
    </p:spTree>
    <p:extLst>
      <p:ext uri="{BB962C8B-B14F-4D97-AF65-F5344CB8AC3E}">
        <p14:creationId xmlns:p14="http://schemas.microsoft.com/office/powerpoint/2010/main" val="306359953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4240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4240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4240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4240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4240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Full R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63700"/>
            <a:ext cx="9144000" cy="3530009"/>
          </a:xfrm>
          <a:prstGeom prst="rect">
            <a:avLst/>
          </a:prstGeom>
        </p:spPr>
      </p:pic>
      <p:sp>
        <p:nvSpPr>
          <p:cNvPr id="20483" name="Rectangle 2"/>
          <p:cNvSpPr>
            <a:spLocks noChangeArrowheads="1"/>
          </p:cNvSpPr>
          <p:nvPr/>
        </p:nvSpPr>
        <p:spPr bwMode="auto">
          <a:xfrm>
            <a:off x="373063" y="3429000"/>
            <a:ext cx="85169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marL="115888" algn="l"/>
            <a:endParaRPr lang="en-US" sz="2700" b="1">
              <a:solidFill>
                <a:srgbClr val="FFFF99"/>
              </a:solidFill>
              <a:latin typeface="Arial" pitchFamily="34" charset="0"/>
            </a:endParaRPr>
          </a:p>
        </p:txBody>
      </p:sp>
      <p:sp>
        <p:nvSpPr>
          <p:cNvPr id="20484" name="Rectangle 3"/>
          <p:cNvSpPr>
            <a:spLocks noChangeArrowheads="1"/>
          </p:cNvSpPr>
          <p:nvPr/>
        </p:nvSpPr>
        <p:spPr bwMode="auto">
          <a:xfrm>
            <a:off x="0" y="3043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0485" name="Rectangle 4"/>
          <p:cNvSpPr>
            <a:spLocks noChangeArrowheads="1"/>
          </p:cNvSpPr>
          <p:nvPr/>
        </p:nvSpPr>
        <p:spPr bwMode="auto">
          <a:xfrm>
            <a:off x="0" y="2852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0486" name="Rectangle 5"/>
          <p:cNvSpPr>
            <a:spLocks noChangeArrowheads="1"/>
          </p:cNvSpPr>
          <p:nvPr/>
        </p:nvSpPr>
        <p:spPr bwMode="auto">
          <a:xfrm>
            <a:off x="0" y="2200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0487" name="Rectangle 9"/>
          <p:cNvSpPr>
            <a:spLocks noGrp="1" noChangeArrowheads="1"/>
          </p:cNvSpPr>
          <p:nvPr>
            <p:ph type="title"/>
          </p:nvPr>
        </p:nvSpPr>
        <p:spPr/>
        <p:txBody>
          <a:bodyPr/>
          <a:lstStyle/>
          <a:p>
            <a:pPr eaLnBrk="1" hangingPunct="1"/>
            <a:r>
              <a:rPr lang="en-US" dirty="0" smtClean="0"/>
              <a:t>Examples of Monitoring Methods</a:t>
            </a:r>
          </a:p>
        </p:txBody>
      </p:sp>
      <p:sp>
        <p:nvSpPr>
          <p:cNvPr id="23" name="AutoShape 5"/>
          <p:cNvSpPr>
            <a:spLocks noChangeArrowheads="1"/>
          </p:cNvSpPr>
          <p:nvPr/>
        </p:nvSpPr>
        <p:spPr bwMode="auto">
          <a:xfrm>
            <a:off x="3766162" y="4364037"/>
            <a:ext cx="4110038" cy="1096963"/>
          </a:xfrm>
          <a:prstGeom prst="wedgeRoundRectCallout">
            <a:avLst>
              <a:gd name="adj1" fmla="val 10269"/>
              <a:gd name="adj2" fmla="val -87664"/>
              <a:gd name="adj3" fmla="val 16667"/>
            </a:avLst>
          </a:prstGeom>
          <a:solidFill>
            <a:schemeClr val="accent1">
              <a:lumMod val="90000"/>
            </a:schemeClr>
          </a:solidFill>
          <a:ln w="9525" algn="ctr">
            <a:solidFill>
              <a:schemeClr val="tx1"/>
            </a:solidFill>
            <a:miter lim="800000"/>
            <a:headEnd/>
            <a:tailEnd/>
          </a:ln>
        </p:spPr>
        <p:txBody>
          <a:bodyPr/>
          <a:lstStyle/>
          <a:p>
            <a:pPr algn="ctr"/>
            <a:r>
              <a:rPr lang="en-US" sz="1600" dirty="0"/>
              <a:t>OBJ 4. By 2018, at least 80% of the farms owned by the Roundtable companies receive environmental certification.</a:t>
            </a:r>
          </a:p>
        </p:txBody>
      </p:sp>
      <p:sp>
        <p:nvSpPr>
          <p:cNvPr id="22" name="AutoShape 10"/>
          <p:cNvSpPr>
            <a:spLocks noChangeArrowheads="1"/>
          </p:cNvSpPr>
          <p:nvPr/>
        </p:nvSpPr>
        <p:spPr bwMode="auto">
          <a:xfrm>
            <a:off x="775230" y="4383556"/>
            <a:ext cx="2965005" cy="1065882"/>
          </a:xfrm>
          <a:prstGeom prst="wedgeRoundRectCallout">
            <a:avLst>
              <a:gd name="adj1" fmla="val 112309"/>
              <a:gd name="adj2" fmla="val -92288"/>
              <a:gd name="adj3" fmla="val 16667"/>
            </a:avLst>
          </a:prstGeom>
          <a:solidFill>
            <a:srgbClr val="FFFF99">
              <a:alpha val="70195"/>
            </a:srgbClr>
          </a:solidFill>
          <a:ln w="9525">
            <a:solidFill>
              <a:schemeClr val="tx1"/>
            </a:solidFill>
            <a:miter lim="800000"/>
            <a:headEnd/>
            <a:tailEnd/>
          </a:ln>
        </p:spPr>
        <p:txBody>
          <a:bodyPr/>
          <a:lstStyle/>
          <a:p>
            <a:pPr algn="ctr"/>
            <a:r>
              <a:rPr lang="en-US" sz="1600" dirty="0" smtClean="0"/>
              <a:t>% of farms owned by Roundtable companies that receive environmental certification</a:t>
            </a:r>
            <a:endParaRPr lang="en-US" sz="1400" dirty="0">
              <a:latin typeface="Arial" pitchFamily="34" charset="0"/>
            </a:endParaRPr>
          </a:p>
        </p:txBody>
      </p:sp>
      <p:sp>
        <p:nvSpPr>
          <p:cNvPr id="21" name="AutoShape 5"/>
          <p:cNvSpPr>
            <a:spLocks noChangeArrowheads="1"/>
          </p:cNvSpPr>
          <p:nvPr/>
        </p:nvSpPr>
        <p:spPr bwMode="auto">
          <a:xfrm>
            <a:off x="4691216" y="1118992"/>
            <a:ext cx="4110038" cy="1472871"/>
          </a:xfrm>
          <a:prstGeom prst="wedgeRoundRectCallout">
            <a:avLst>
              <a:gd name="adj1" fmla="val -62110"/>
              <a:gd name="adj2" fmla="val 31619"/>
              <a:gd name="adj3" fmla="val 16667"/>
            </a:avLst>
          </a:prstGeom>
          <a:solidFill>
            <a:schemeClr val="accent1">
              <a:lumMod val="90000"/>
            </a:schemeClr>
          </a:solidFill>
          <a:ln w="9525" algn="ctr">
            <a:solidFill>
              <a:schemeClr val="tx1"/>
            </a:solidFill>
            <a:miter lim="800000"/>
            <a:headEnd/>
            <a:tailEnd/>
          </a:ln>
        </p:spPr>
        <p:txBody>
          <a:bodyPr/>
          <a:lstStyle/>
          <a:p>
            <a:pPr algn="ctr"/>
            <a:r>
              <a:rPr lang="en-US" sz="1600" dirty="0"/>
              <a:t>OBJ 4. By June 2015, a Sacramento Basin Roundtable on Sustainable Agriculture is created with companies representing more than 50% of the irrigated agricultural land in the basin.</a:t>
            </a:r>
          </a:p>
        </p:txBody>
      </p:sp>
      <p:sp>
        <p:nvSpPr>
          <p:cNvPr id="24" name="AutoShape 10"/>
          <p:cNvSpPr>
            <a:spLocks noChangeArrowheads="1"/>
          </p:cNvSpPr>
          <p:nvPr/>
        </p:nvSpPr>
        <p:spPr bwMode="auto">
          <a:xfrm>
            <a:off x="183751" y="2122199"/>
            <a:ext cx="2965005" cy="1065882"/>
          </a:xfrm>
          <a:prstGeom prst="wedgeRoundRectCallout">
            <a:avLst>
              <a:gd name="adj1" fmla="val 60090"/>
              <a:gd name="adj2" fmla="val -33536"/>
              <a:gd name="adj3" fmla="val 16667"/>
            </a:avLst>
          </a:prstGeom>
          <a:solidFill>
            <a:srgbClr val="FFFF99"/>
          </a:solidFill>
          <a:ln w="9525">
            <a:solidFill>
              <a:schemeClr val="tx1"/>
            </a:solidFill>
            <a:miter lim="800000"/>
            <a:headEnd/>
            <a:tailEnd/>
          </a:ln>
        </p:spPr>
        <p:txBody>
          <a:bodyPr/>
          <a:lstStyle/>
          <a:p>
            <a:pPr algn="ctr"/>
            <a:r>
              <a:rPr lang="en-US" sz="1600" dirty="0" smtClean="0"/>
              <a:t>% of irrigated agricultural land in the basin represented by companies in the Roundtable</a:t>
            </a:r>
            <a:endParaRPr lang="en-US" sz="1400" dirty="0">
              <a:latin typeface="Arial" pitchFamily="34" charset="0"/>
            </a:endParaRPr>
          </a:p>
        </p:txBody>
      </p:sp>
      <p:sp>
        <p:nvSpPr>
          <p:cNvPr id="25" name="AutoShape 12"/>
          <p:cNvSpPr>
            <a:spLocks noChangeArrowheads="1"/>
          </p:cNvSpPr>
          <p:nvPr/>
        </p:nvSpPr>
        <p:spPr bwMode="auto">
          <a:xfrm>
            <a:off x="3142664" y="2432155"/>
            <a:ext cx="1784350" cy="893762"/>
          </a:xfrm>
          <a:prstGeom prst="wedgeRoundRectCallout">
            <a:avLst>
              <a:gd name="adj1" fmla="val -33893"/>
              <a:gd name="adj2" fmla="val -63750"/>
              <a:gd name="adj3" fmla="val 16667"/>
            </a:avLst>
          </a:prstGeom>
          <a:solidFill>
            <a:srgbClr val="FFCC66"/>
          </a:solidFill>
          <a:ln w="9525">
            <a:solidFill>
              <a:schemeClr val="tx1"/>
            </a:solidFill>
            <a:miter lim="800000"/>
            <a:headEnd/>
            <a:tailEnd/>
          </a:ln>
        </p:spPr>
        <p:txBody>
          <a:bodyPr/>
          <a:lstStyle/>
          <a:p>
            <a:pPr algn="ctr"/>
            <a:r>
              <a:rPr lang="en-US" sz="1600" dirty="0">
                <a:solidFill>
                  <a:srgbClr val="000000"/>
                </a:solidFill>
                <a:latin typeface="Arial" pitchFamily="34" charset="0"/>
                <a:cs typeface="Times New Roman" pitchFamily="18" charset="0"/>
              </a:rPr>
              <a:t>Method: </a:t>
            </a:r>
            <a:r>
              <a:rPr lang="en-US" sz="1600" dirty="0" smtClean="0">
                <a:solidFill>
                  <a:srgbClr val="000000"/>
                </a:solidFill>
                <a:latin typeface="Arial" pitchFamily="34" charset="0"/>
                <a:cs typeface="Times New Roman" pitchFamily="18" charset="0"/>
              </a:rPr>
              <a:t>GIS analysis of land ownership data</a:t>
            </a:r>
            <a:endParaRPr lang="es-ES" sz="1600" dirty="0">
              <a:solidFill>
                <a:srgbClr val="000000"/>
              </a:solidFill>
              <a:latin typeface="Arial" pitchFamily="34" charset="0"/>
              <a:cs typeface="Times New Roman" pitchFamily="18" charset="0"/>
            </a:endParaRPr>
          </a:p>
        </p:txBody>
      </p:sp>
      <p:sp>
        <p:nvSpPr>
          <p:cNvPr id="26" name="AutoShape 12"/>
          <p:cNvSpPr>
            <a:spLocks noChangeArrowheads="1"/>
          </p:cNvSpPr>
          <p:nvPr/>
        </p:nvSpPr>
        <p:spPr bwMode="auto">
          <a:xfrm>
            <a:off x="730651" y="5472134"/>
            <a:ext cx="2609488" cy="893762"/>
          </a:xfrm>
          <a:prstGeom prst="wedgeRoundRectCallout">
            <a:avLst>
              <a:gd name="adj1" fmla="val 136202"/>
              <a:gd name="adj2" fmla="val -223344"/>
              <a:gd name="adj3" fmla="val 16667"/>
            </a:avLst>
          </a:prstGeom>
          <a:solidFill>
            <a:srgbClr val="FFCC66"/>
          </a:solidFill>
          <a:ln w="9525">
            <a:solidFill>
              <a:schemeClr val="tx1"/>
            </a:solidFill>
            <a:miter lim="800000"/>
            <a:headEnd/>
            <a:tailEnd/>
          </a:ln>
        </p:spPr>
        <p:txBody>
          <a:bodyPr/>
          <a:lstStyle/>
          <a:p>
            <a:pPr algn="ctr"/>
            <a:r>
              <a:rPr lang="en-US" sz="1600" dirty="0">
                <a:solidFill>
                  <a:srgbClr val="000000"/>
                </a:solidFill>
                <a:latin typeface="Arial" pitchFamily="34" charset="0"/>
                <a:cs typeface="Times New Roman" pitchFamily="18" charset="0"/>
              </a:rPr>
              <a:t>Method: </a:t>
            </a:r>
            <a:r>
              <a:rPr lang="en-US" sz="1600" dirty="0" smtClean="0">
                <a:solidFill>
                  <a:srgbClr val="000000"/>
                </a:solidFill>
                <a:latin typeface="Arial" pitchFamily="34" charset="0"/>
                <a:cs typeface="Times New Roman" pitchFamily="18" charset="0"/>
              </a:rPr>
              <a:t>Review certification organization’s records</a:t>
            </a:r>
            <a:endParaRPr lang="es-ES" sz="1600" dirty="0">
              <a:solidFill>
                <a:srgbClr val="000000"/>
              </a:solidFill>
              <a:latin typeface="Arial" pitchFamily="34" charset="0"/>
              <a:cs typeface="Times New Roman" pitchFamily="18" charset="0"/>
            </a:endParaRPr>
          </a:p>
        </p:txBody>
      </p:sp>
    </p:spTree>
    <p:extLst>
      <p:ext uri="{BB962C8B-B14F-4D97-AF65-F5344CB8AC3E}">
        <p14:creationId xmlns:p14="http://schemas.microsoft.com/office/powerpoint/2010/main" val="423633651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21" grpId="0" animBg="1"/>
      <p:bldP spid="24" grpId="0" animBg="1"/>
      <p:bldP spid="25" grpId="0" animBg="1"/>
      <p:bldP spid="2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Full R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63700"/>
            <a:ext cx="9144000" cy="3530009"/>
          </a:xfrm>
          <a:prstGeom prst="rect">
            <a:avLst/>
          </a:prstGeom>
        </p:spPr>
      </p:pic>
      <p:sp>
        <p:nvSpPr>
          <p:cNvPr id="20483" name="Rectangle 2"/>
          <p:cNvSpPr>
            <a:spLocks noChangeArrowheads="1"/>
          </p:cNvSpPr>
          <p:nvPr/>
        </p:nvSpPr>
        <p:spPr bwMode="auto">
          <a:xfrm>
            <a:off x="373063" y="3429000"/>
            <a:ext cx="85169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marL="115888" algn="l"/>
            <a:endParaRPr lang="en-US" sz="2700" b="1">
              <a:solidFill>
                <a:srgbClr val="FFFF99"/>
              </a:solidFill>
              <a:latin typeface="Arial" pitchFamily="34" charset="0"/>
            </a:endParaRPr>
          </a:p>
        </p:txBody>
      </p:sp>
      <p:sp>
        <p:nvSpPr>
          <p:cNvPr id="20484" name="Rectangle 3"/>
          <p:cNvSpPr>
            <a:spLocks noChangeArrowheads="1"/>
          </p:cNvSpPr>
          <p:nvPr/>
        </p:nvSpPr>
        <p:spPr bwMode="auto">
          <a:xfrm>
            <a:off x="0" y="3043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0485" name="Rectangle 4"/>
          <p:cNvSpPr>
            <a:spLocks noChangeArrowheads="1"/>
          </p:cNvSpPr>
          <p:nvPr/>
        </p:nvSpPr>
        <p:spPr bwMode="auto">
          <a:xfrm>
            <a:off x="0" y="2852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0486" name="Rectangle 5"/>
          <p:cNvSpPr>
            <a:spLocks noChangeArrowheads="1"/>
          </p:cNvSpPr>
          <p:nvPr/>
        </p:nvSpPr>
        <p:spPr bwMode="auto">
          <a:xfrm>
            <a:off x="0" y="2200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0487" name="Rectangle 9"/>
          <p:cNvSpPr>
            <a:spLocks noGrp="1" noChangeArrowheads="1"/>
          </p:cNvSpPr>
          <p:nvPr>
            <p:ph type="title"/>
          </p:nvPr>
        </p:nvSpPr>
        <p:spPr/>
        <p:txBody>
          <a:bodyPr/>
          <a:lstStyle/>
          <a:p>
            <a:pPr eaLnBrk="1" hangingPunct="1"/>
            <a:r>
              <a:rPr lang="en-US" dirty="0" smtClean="0"/>
              <a:t>Examples of Monitoring Methods</a:t>
            </a:r>
          </a:p>
        </p:txBody>
      </p:sp>
      <p:sp>
        <p:nvSpPr>
          <p:cNvPr id="21" name="AutoShape 21"/>
          <p:cNvSpPr>
            <a:spLocks noChangeArrowheads="1"/>
          </p:cNvSpPr>
          <p:nvPr/>
        </p:nvSpPr>
        <p:spPr bwMode="auto">
          <a:xfrm>
            <a:off x="3638550" y="4786313"/>
            <a:ext cx="2050084" cy="1633537"/>
          </a:xfrm>
          <a:prstGeom prst="wedgeRoundRectCallout">
            <a:avLst>
              <a:gd name="adj1" fmla="val -90245"/>
              <a:gd name="adj2" fmla="val -94898"/>
              <a:gd name="adj3" fmla="val 16667"/>
            </a:avLst>
          </a:prstGeom>
          <a:solidFill>
            <a:srgbClr val="FFFF99">
              <a:alpha val="70195"/>
            </a:srgbClr>
          </a:solidFill>
          <a:ln w="9525">
            <a:solidFill>
              <a:schemeClr val="tx1"/>
            </a:solidFill>
            <a:miter lim="800000"/>
            <a:headEnd/>
            <a:tailEnd/>
          </a:ln>
        </p:spPr>
        <p:txBody>
          <a:bodyPr/>
          <a:lstStyle/>
          <a:p>
            <a:pPr algn="ctr"/>
            <a:r>
              <a:rPr lang="en-US" sz="1600" dirty="0" smtClean="0">
                <a:latin typeface="Arial" pitchFamily="34" charset="0"/>
              </a:rPr>
              <a:t>Indicator: Company employees</a:t>
            </a:r>
            <a:r>
              <a:rPr lang="ja-JP" altLang="en-US" sz="1600" dirty="0">
                <a:latin typeface="Arial" pitchFamily="34" charset="0"/>
              </a:rPr>
              <a:t>’</a:t>
            </a:r>
            <a:r>
              <a:rPr lang="en-US" altLang="ja-JP" sz="1600" dirty="0">
                <a:latin typeface="Arial" pitchFamily="34" charset="0"/>
              </a:rPr>
              <a:t> attitudes toward </a:t>
            </a:r>
            <a:r>
              <a:rPr lang="en-US" altLang="ja-JP" sz="1600" dirty="0" smtClean="0">
                <a:latin typeface="Arial" pitchFamily="34" charset="0"/>
              </a:rPr>
              <a:t>Standards and BMPs</a:t>
            </a:r>
            <a:endParaRPr lang="en-US" sz="1400" dirty="0">
              <a:latin typeface="Arial" pitchFamily="34" charset="0"/>
            </a:endParaRPr>
          </a:p>
        </p:txBody>
      </p:sp>
      <p:sp>
        <p:nvSpPr>
          <p:cNvPr id="22" name="AutoShape 12"/>
          <p:cNvSpPr>
            <a:spLocks noChangeArrowheads="1"/>
          </p:cNvSpPr>
          <p:nvPr/>
        </p:nvSpPr>
        <p:spPr bwMode="auto">
          <a:xfrm>
            <a:off x="2035384" y="4995224"/>
            <a:ext cx="1588073" cy="988674"/>
          </a:xfrm>
          <a:prstGeom prst="wedgeRoundRectCallout">
            <a:avLst>
              <a:gd name="adj1" fmla="val 675"/>
              <a:gd name="adj2" fmla="val -141378"/>
              <a:gd name="adj3" fmla="val 16667"/>
            </a:avLst>
          </a:prstGeom>
          <a:solidFill>
            <a:srgbClr val="FFCC66"/>
          </a:solidFill>
          <a:ln w="9525">
            <a:solidFill>
              <a:schemeClr val="tx1"/>
            </a:solidFill>
            <a:miter lim="800000"/>
            <a:headEnd/>
            <a:tailEnd/>
          </a:ln>
        </p:spPr>
        <p:txBody>
          <a:bodyPr/>
          <a:lstStyle/>
          <a:p>
            <a:pPr algn="ctr"/>
            <a:r>
              <a:rPr lang="en-US" sz="1600" dirty="0">
                <a:solidFill>
                  <a:srgbClr val="000000"/>
                </a:solidFill>
                <a:latin typeface="Arial" pitchFamily="34" charset="0"/>
                <a:cs typeface="Times New Roman" pitchFamily="18" charset="0"/>
              </a:rPr>
              <a:t>Method: </a:t>
            </a:r>
            <a:r>
              <a:rPr lang="en-US" sz="1600" dirty="0" smtClean="0">
                <a:solidFill>
                  <a:srgbClr val="000000"/>
                </a:solidFill>
                <a:latin typeface="Arial" pitchFamily="34" charset="0"/>
                <a:cs typeface="Times New Roman" pitchFamily="18" charset="0"/>
              </a:rPr>
              <a:t>key informant interviews</a:t>
            </a:r>
            <a:endParaRPr lang="es-ES" sz="1600" dirty="0">
              <a:solidFill>
                <a:srgbClr val="000000"/>
              </a:solidFill>
              <a:latin typeface="Arial" pitchFamily="34" charset="0"/>
              <a:cs typeface="Times New Roman" pitchFamily="18" charset="0"/>
            </a:endParaRPr>
          </a:p>
        </p:txBody>
      </p:sp>
    </p:spTree>
    <p:extLst>
      <p:ext uri="{BB962C8B-B14F-4D97-AF65-F5344CB8AC3E}">
        <p14:creationId xmlns:p14="http://schemas.microsoft.com/office/powerpoint/2010/main" val="22181288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4034" name="Picture 13" descr="WOPA050720_D002"/>
          <p:cNvPicPr>
            <a:picLocks noChangeAspect="1" noChangeArrowheads="1"/>
          </p:cNvPicPr>
          <p:nvPr/>
        </p:nvPicPr>
        <p:blipFill>
          <a:blip r:embed="rId4">
            <a:extLst>
              <a:ext uri="{28A0092B-C50C-407E-A947-70E740481C1C}">
                <a14:useLocalDpi xmlns:a14="http://schemas.microsoft.com/office/drawing/2010/main" val="0"/>
              </a:ext>
            </a:extLst>
          </a:blip>
          <a:srcRect b="6256"/>
          <a:stretch>
            <a:fillRect/>
          </a:stretch>
        </p:blipFill>
        <p:spPr bwMode="auto">
          <a:xfrm>
            <a:off x="0" y="1073150"/>
            <a:ext cx="9144000" cy="544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4035" name="Object 2"/>
          <p:cNvGraphicFramePr>
            <a:graphicFrameLocks noGrp="1" noChangeAspect="1"/>
          </p:cNvGraphicFramePr>
          <p:nvPr>
            <p:ph idx="1"/>
          </p:nvPr>
        </p:nvGraphicFramePr>
        <p:xfrm>
          <a:off x="460375" y="1660525"/>
          <a:ext cx="9915525" cy="4922838"/>
        </p:xfrm>
        <a:graphic>
          <a:graphicData uri="http://schemas.openxmlformats.org/presentationml/2006/ole">
            <mc:AlternateContent xmlns:mc="http://schemas.openxmlformats.org/markup-compatibility/2006">
              <mc:Choice xmlns:v="urn:schemas-microsoft-com:vml" Requires="v">
                <p:oleObj spid="_x0000_s17427" name="Visio" r:id="rId5" imgW="15532100" imgH="7721600" progId="Visio.Drawing.11">
                  <p:embed/>
                </p:oleObj>
              </mc:Choice>
              <mc:Fallback>
                <p:oleObj name="Visio" r:id="rId5" imgW="15532100" imgH="7721600"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375" y="1660525"/>
                        <a:ext cx="9915525" cy="492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6" name="Rectangle 3"/>
          <p:cNvSpPr>
            <a:spLocks noGrp="1" noChangeArrowheads="1"/>
          </p:cNvSpPr>
          <p:nvPr>
            <p:ph type="title"/>
          </p:nvPr>
        </p:nvSpPr>
        <p:spPr/>
        <p:txBody>
          <a:bodyPr/>
          <a:lstStyle/>
          <a:p>
            <a:r>
              <a:rPr lang="es-ES" smtClean="0"/>
              <a:t>Examples of Monitoring Methods</a:t>
            </a:r>
          </a:p>
        </p:txBody>
      </p:sp>
      <p:sp>
        <p:nvSpPr>
          <p:cNvPr id="146436" name="AutoShape 4"/>
          <p:cNvSpPr>
            <a:spLocks noChangeArrowheads="1"/>
          </p:cNvSpPr>
          <p:nvPr/>
        </p:nvSpPr>
        <p:spPr bwMode="auto">
          <a:xfrm>
            <a:off x="268288" y="1693863"/>
            <a:ext cx="3443287" cy="1627187"/>
          </a:xfrm>
          <a:prstGeom prst="wedgeRoundRectCallout">
            <a:avLst>
              <a:gd name="adj1" fmla="val 48370"/>
              <a:gd name="adj2" fmla="val 83028"/>
              <a:gd name="adj3" fmla="val 16667"/>
            </a:avLst>
          </a:prstGeom>
          <a:solidFill>
            <a:schemeClr val="bg1"/>
          </a:solidFill>
          <a:ln w="9525">
            <a:solidFill>
              <a:schemeClr val="tx1"/>
            </a:solidFill>
            <a:miter lim="800000"/>
            <a:headEnd/>
            <a:tailEnd/>
          </a:ln>
        </p:spPr>
        <p:txBody>
          <a:bodyPr/>
          <a:lstStyle/>
          <a:p>
            <a:pPr algn="ctr"/>
            <a:r>
              <a:rPr lang="en-US" sz="1600">
                <a:solidFill>
                  <a:srgbClr val="000000"/>
                </a:solidFill>
                <a:latin typeface="Arial" pitchFamily="34" charset="0"/>
                <a:cs typeface="Times New Roman" pitchFamily="18" charset="0"/>
              </a:rPr>
              <a:t>By 2012  all 12 Marine Protected Areas (MPAs) have at least one sustainable mechanism that is generating  income, representing at least 20% of their total annual budget</a:t>
            </a:r>
            <a:r>
              <a:rPr lang="en-US" sz="1600">
                <a:latin typeface="Arial" pitchFamily="34" charset="0"/>
                <a:cs typeface="Times New Roman" pitchFamily="18" charset="0"/>
              </a:rPr>
              <a:t> </a:t>
            </a:r>
            <a:endParaRPr lang="es-ES" sz="1600">
              <a:latin typeface="Arial" pitchFamily="34" charset="0"/>
              <a:cs typeface="Times New Roman" pitchFamily="18" charset="0"/>
            </a:endParaRPr>
          </a:p>
        </p:txBody>
      </p:sp>
      <p:sp>
        <p:nvSpPr>
          <p:cNvPr id="146437" name="AutoShape 5"/>
          <p:cNvSpPr>
            <a:spLocks noChangeArrowheads="1"/>
          </p:cNvSpPr>
          <p:nvPr/>
        </p:nvSpPr>
        <p:spPr bwMode="auto">
          <a:xfrm>
            <a:off x="4108450" y="1476375"/>
            <a:ext cx="2597150" cy="1181100"/>
          </a:xfrm>
          <a:prstGeom prst="wedgeRoundRectCallout">
            <a:avLst>
              <a:gd name="adj1" fmla="val 24713"/>
              <a:gd name="adj2" fmla="val 148046"/>
              <a:gd name="adj3" fmla="val 16667"/>
            </a:avLst>
          </a:prstGeom>
          <a:solidFill>
            <a:schemeClr val="bg1"/>
          </a:solidFill>
          <a:ln w="9525">
            <a:solidFill>
              <a:schemeClr val="tx1"/>
            </a:solidFill>
            <a:miter lim="800000"/>
            <a:headEnd/>
            <a:tailEnd/>
          </a:ln>
        </p:spPr>
        <p:txBody>
          <a:bodyPr/>
          <a:lstStyle/>
          <a:p>
            <a:pPr algn="ctr"/>
            <a:r>
              <a:rPr lang="es-ES" sz="1600">
                <a:latin typeface="Arial" pitchFamily="34" charset="0"/>
              </a:rPr>
              <a:t> </a:t>
            </a:r>
            <a:r>
              <a:rPr lang="en-US" sz="1600">
                <a:solidFill>
                  <a:srgbClr val="000000"/>
                </a:solidFill>
                <a:latin typeface="Arial" pitchFamily="34" charset="0"/>
                <a:cs typeface="Times New Roman" pitchFamily="18" charset="0"/>
              </a:rPr>
              <a:t>By 2017 all 12 MPAs reach a management effectiveness minimum score of </a:t>
            </a:r>
            <a:r>
              <a:rPr lang="ja-JP" altLang="en-US" sz="1600">
                <a:solidFill>
                  <a:srgbClr val="000000"/>
                </a:solidFill>
                <a:latin typeface="Arial" pitchFamily="34" charset="0"/>
                <a:cs typeface="Times New Roman" pitchFamily="18" charset="0"/>
              </a:rPr>
              <a:t>“</a:t>
            </a:r>
            <a:r>
              <a:rPr lang="en-US" altLang="ja-JP" sz="1600">
                <a:solidFill>
                  <a:srgbClr val="000000"/>
                </a:solidFill>
                <a:latin typeface="Arial" pitchFamily="34" charset="0"/>
                <a:cs typeface="Times New Roman" pitchFamily="18" charset="0"/>
              </a:rPr>
              <a:t>Good</a:t>
            </a:r>
            <a:r>
              <a:rPr lang="ja-JP" altLang="en-US" sz="1600">
                <a:solidFill>
                  <a:srgbClr val="000000"/>
                </a:solidFill>
                <a:latin typeface="Arial" pitchFamily="34" charset="0"/>
                <a:cs typeface="Times New Roman" pitchFamily="18" charset="0"/>
              </a:rPr>
              <a:t>”</a:t>
            </a:r>
            <a:r>
              <a:rPr lang="en-US" altLang="ja-JP" sz="1600">
                <a:solidFill>
                  <a:srgbClr val="000000"/>
                </a:solidFill>
                <a:latin typeface="Arial" pitchFamily="34" charset="0"/>
                <a:cs typeface="Times New Roman" pitchFamily="18" charset="0"/>
              </a:rPr>
              <a:t> …</a:t>
            </a:r>
            <a:endParaRPr lang="es-ES" sz="1600">
              <a:latin typeface="Arial" pitchFamily="34" charset="0"/>
              <a:cs typeface="Times New Roman" pitchFamily="18" charset="0"/>
            </a:endParaRPr>
          </a:p>
        </p:txBody>
      </p:sp>
      <p:sp>
        <p:nvSpPr>
          <p:cNvPr id="146438" name="AutoShape 6"/>
          <p:cNvSpPr>
            <a:spLocks noChangeArrowheads="1"/>
          </p:cNvSpPr>
          <p:nvPr/>
        </p:nvSpPr>
        <p:spPr bwMode="auto">
          <a:xfrm>
            <a:off x="4389438" y="3900488"/>
            <a:ext cx="473075" cy="533400"/>
          </a:xfrm>
          <a:prstGeom prst="triangle">
            <a:avLst>
              <a:gd name="adj" fmla="val 50000"/>
            </a:avLst>
          </a:prstGeom>
          <a:solidFill>
            <a:schemeClr val="bg1"/>
          </a:solidFill>
          <a:ln w="9525">
            <a:solidFill>
              <a:srgbClr val="000000"/>
            </a:solidFill>
            <a:miter lim="800000"/>
            <a:headEnd/>
            <a:tailEnd/>
          </a:ln>
        </p:spPr>
        <p:txBody>
          <a:bodyPr wrap="none" anchor="ctr"/>
          <a:lstStyle/>
          <a:p>
            <a:pPr algn="ctr" eaLnBrk="0" hangingPunct="0"/>
            <a:r>
              <a:rPr lang="en-US" sz="1800">
                <a:solidFill>
                  <a:srgbClr val="000000"/>
                </a:solidFill>
              </a:rPr>
              <a:t>I</a:t>
            </a:r>
          </a:p>
        </p:txBody>
      </p:sp>
      <p:sp>
        <p:nvSpPr>
          <p:cNvPr id="146439" name="AutoShape 7"/>
          <p:cNvSpPr>
            <a:spLocks noChangeArrowheads="1"/>
          </p:cNvSpPr>
          <p:nvPr/>
        </p:nvSpPr>
        <p:spPr bwMode="auto">
          <a:xfrm>
            <a:off x="5983288" y="3889375"/>
            <a:ext cx="473075" cy="533400"/>
          </a:xfrm>
          <a:prstGeom prst="triangle">
            <a:avLst>
              <a:gd name="adj" fmla="val 50000"/>
            </a:avLst>
          </a:prstGeom>
          <a:solidFill>
            <a:schemeClr val="bg1"/>
          </a:solidFill>
          <a:ln w="9525">
            <a:solidFill>
              <a:srgbClr val="000000"/>
            </a:solidFill>
            <a:miter lim="800000"/>
            <a:headEnd/>
            <a:tailEnd/>
          </a:ln>
        </p:spPr>
        <p:txBody>
          <a:bodyPr wrap="none" anchor="ctr"/>
          <a:lstStyle/>
          <a:p>
            <a:pPr algn="ctr" eaLnBrk="0" hangingPunct="0"/>
            <a:r>
              <a:rPr lang="en-US" sz="1800">
                <a:solidFill>
                  <a:srgbClr val="000000"/>
                </a:solidFill>
              </a:rPr>
              <a:t>I</a:t>
            </a:r>
          </a:p>
        </p:txBody>
      </p:sp>
      <p:sp>
        <p:nvSpPr>
          <p:cNvPr id="146440" name="AutoShape 8"/>
          <p:cNvSpPr>
            <a:spLocks noChangeArrowheads="1"/>
          </p:cNvSpPr>
          <p:nvPr/>
        </p:nvSpPr>
        <p:spPr bwMode="auto">
          <a:xfrm>
            <a:off x="2706688" y="3868738"/>
            <a:ext cx="473075" cy="533400"/>
          </a:xfrm>
          <a:prstGeom prst="triangle">
            <a:avLst>
              <a:gd name="adj" fmla="val 50000"/>
            </a:avLst>
          </a:prstGeom>
          <a:solidFill>
            <a:schemeClr val="bg1"/>
          </a:solidFill>
          <a:ln w="9525">
            <a:solidFill>
              <a:srgbClr val="000000"/>
            </a:solidFill>
            <a:miter lim="800000"/>
            <a:headEnd/>
            <a:tailEnd/>
          </a:ln>
        </p:spPr>
        <p:txBody>
          <a:bodyPr wrap="none" anchor="ctr"/>
          <a:lstStyle/>
          <a:p>
            <a:pPr algn="ctr" eaLnBrk="0" hangingPunct="0"/>
            <a:r>
              <a:rPr lang="en-US" sz="1800">
                <a:solidFill>
                  <a:srgbClr val="000000"/>
                </a:solidFill>
              </a:rPr>
              <a:t>I</a:t>
            </a:r>
          </a:p>
        </p:txBody>
      </p:sp>
      <p:sp>
        <p:nvSpPr>
          <p:cNvPr id="146441" name="AutoShape 9"/>
          <p:cNvSpPr>
            <a:spLocks noChangeArrowheads="1"/>
          </p:cNvSpPr>
          <p:nvPr/>
        </p:nvSpPr>
        <p:spPr bwMode="auto">
          <a:xfrm>
            <a:off x="3598863" y="3916363"/>
            <a:ext cx="473075" cy="533400"/>
          </a:xfrm>
          <a:prstGeom prst="triangle">
            <a:avLst>
              <a:gd name="adj" fmla="val 50000"/>
            </a:avLst>
          </a:prstGeom>
          <a:solidFill>
            <a:schemeClr val="bg1"/>
          </a:solidFill>
          <a:ln w="9525">
            <a:solidFill>
              <a:srgbClr val="000000"/>
            </a:solidFill>
            <a:miter lim="800000"/>
            <a:headEnd/>
            <a:tailEnd/>
          </a:ln>
        </p:spPr>
        <p:txBody>
          <a:bodyPr wrap="none" anchor="ctr"/>
          <a:lstStyle/>
          <a:p>
            <a:pPr algn="ctr" eaLnBrk="0" hangingPunct="0"/>
            <a:r>
              <a:rPr lang="en-US" sz="1800">
                <a:solidFill>
                  <a:srgbClr val="000000"/>
                </a:solidFill>
              </a:rPr>
              <a:t>I</a:t>
            </a:r>
          </a:p>
        </p:txBody>
      </p:sp>
      <p:sp>
        <p:nvSpPr>
          <p:cNvPr id="146442" name="AutoShape 10"/>
          <p:cNvSpPr>
            <a:spLocks noChangeArrowheads="1"/>
          </p:cNvSpPr>
          <p:nvPr/>
        </p:nvSpPr>
        <p:spPr bwMode="auto">
          <a:xfrm>
            <a:off x="738188" y="4432300"/>
            <a:ext cx="2774950" cy="1100138"/>
          </a:xfrm>
          <a:prstGeom prst="wedgeRoundRectCallout">
            <a:avLst>
              <a:gd name="adj1" fmla="val 56245"/>
              <a:gd name="adj2" fmla="val -102852"/>
              <a:gd name="adj3" fmla="val 16667"/>
            </a:avLst>
          </a:prstGeom>
          <a:solidFill>
            <a:srgbClr val="FFFF99"/>
          </a:solidFill>
          <a:ln w="9525">
            <a:solidFill>
              <a:schemeClr val="tx1"/>
            </a:solidFill>
            <a:miter lim="800000"/>
            <a:headEnd/>
            <a:tailEnd/>
          </a:ln>
        </p:spPr>
        <p:txBody>
          <a:bodyPr/>
          <a:lstStyle/>
          <a:p>
            <a:pPr algn="ctr"/>
            <a:r>
              <a:rPr lang="en-US" sz="1600">
                <a:solidFill>
                  <a:srgbClr val="000000"/>
                </a:solidFill>
                <a:latin typeface="Arial" pitchFamily="34" charset="0"/>
                <a:cs typeface="Times New Roman" pitchFamily="18" charset="0"/>
              </a:rPr>
              <a:t>% of MPA budget that comes from self generating sources of income </a:t>
            </a:r>
            <a:endParaRPr lang="es-ES" sz="1600">
              <a:solidFill>
                <a:srgbClr val="000000"/>
              </a:solidFill>
              <a:latin typeface="Arial" pitchFamily="34" charset="0"/>
              <a:cs typeface="Times New Roman" pitchFamily="18" charset="0"/>
            </a:endParaRPr>
          </a:p>
        </p:txBody>
      </p:sp>
      <p:sp>
        <p:nvSpPr>
          <p:cNvPr id="146443" name="AutoShape 11"/>
          <p:cNvSpPr>
            <a:spLocks noChangeArrowheads="1"/>
          </p:cNvSpPr>
          <p:nvPr/>
        </p:nvSpPr>
        <p:spPr bwMode="auto">
          <a:xfrm>
            <a:off x="3948113" y="4568825"/>
            <a:ext cx="2217737" cy="1011238"/>
          </a:xfrm>
          <a:prstGeom prst="wedgeRoundRectCallout">
            <a:avLst>
              <a:gd name="adj1" fmla="val 44389"/>
              <a:gd name="adj2" fmla="val -121602"/>
              <a:gd name="adj3" fmla="val 16667"/>
            </a:avLst>
          </a:prstGeom>
          <a:solidFill>
            <a:srgbClr val="FFFF99"/>
          </a:solidFill>
          <a:ln w="9525">
            <a:solidFill>
              <a:schemeClr val="tx1"/>
            </a:solidFill>
            <a:miter lim="800000"/>
            <a:headEnd/>
            <a:tailEnd/>
          </a:ln>
        </p:spPr>
        <p:txBody>
          <a:bodyPr/>
          <a:lstStyle/>
          <a:p>
            <a:pPr algn="ctr"/>
            <a:r>
              <a:rPr lang="en-US" sz="1600">
                <a:solidFill>
                  <a:srgbClr val="000000"/>
                </a:solidFill>
                <a:latin typeface="Arial" pitchFamily="34" charset="0"/>
                <a:cs typeface="Times New Roman" pitchFamily="18" charset="0"/>
              </a:rPr>
              <a:t>Management effectiveness assessment  score</a:t>
            </a:r>
            <a:endParaRPr lang="es-ES" sz="1600">
              <a:solidFill>
                <a:srgbClr val="000000"/>
              </a:solidFill>
              <a:latin typeface="Arial" pitchFamily="34" charset="0"/>
              <a:cs typeface="Times New Roman" pitchFamily="18" charset="0"/>
            </a:endParaRPr>
          </a:p>
        </p:txBody>
      </p:sp>
      <p:sp>
        <p:nvSpPr>
          <p:cNvPr id="146444" name="AutoShape 12"/>
          <p:cNvSpPr>
            <a:spLocks noChangeArrowheads="1"/>
          </p:cNvSpPr>
          <p:nvPr/>
        </p:nvSpPr>
        <p:spPr bwMode="auto">
          <a:xfrm>
            <a:off x="1568450" y="5610225"/>
            <a:ext cx="2395538" cy="893763"/>
          </a:xfrm>
          <a:prstGeom prst="wedgeRoundRectCallout">
            <a:avLst>
              <a:gd name="adj1" fmla="val 39523"/>
              <a:gd name="adj2" fmla="val -247384"/>
              <a:gd name="adj3" fmla="val 16667"/>
            </a:avLst>
          </a:prstGeom>
          <a:solidFill>
            <a:srgbClr val="FFCC66"/>
          </a:solidFill>
          <a:ln w="9525">
            <a:solidFill>
              <a:schemeClr val="tx1"/>
            </a:solidFill>
            <a:miter lim="800000"/>
            <a:headEnd/>
            <a:tailEnd/>
          </a:ln>
        </p:spPr>
        <p:txBody>
          <a:bodyPr/>
          <a:lstStyle/>
          <a:p>
            <a:pPr algn="ctr"/>
            <a:r>
              <a:rPr lang="en-US" sz="1600">
                <a:solidFill>
                  <a:srgbClr val="000000"/>
                </a:solidFill>
                <a:latin typeface="Arial" pitchFamily="34" charset="0"/>
                <a:cs typeface="Times New Roman" pitchFamily="18" charset="0"/>
              </a:rPr>
              <a:t>Method: track project records</a:t>
            </a:r>
            <a:endParaRPr lang="es-ES" sz="1600">
              <a:solidFill>
                <a:srgbClr val="000000"/>
              </a:solidFill>
              <a:latin typeface="Arial" pitchFamily="34" charset="0"/>
              <a:cs typeface="Times New Roman" pitchFamily="18" charset="0"/>
            </a:endParaRPr>
          </a:p>
        </p:txBody>
      </p:sp>
      <p:sp>
        <p:nvSpPr>
          <p:cNvPr id="146445" name="AutoShape 13"/>
          <p:cNvSpPr>
            <a:spLocks noChangeArrowheads="1"/>
          </p:cNvSpPr>
          <p:nvPr/>
        </p:nvSpPr>
        <p:spPr bwMode="auto">
          <a:xfrm>
            <a:off x="5032375" y="5478463"/>
            <a:ext cx="1733550" cy="612775"/>
          </a:xfrm>
          <a:prstGeom prst="wedgeRoundRectCallout">
            <a:avLst>
              <a:gd name="adj1" fmla="val 9213"/>
              <a:gd name="adj2" fmla="val -309958"/>
              <a:gd name="adj3" fmla="val 16667"/>
            </a:avLst>
          </a:prstGeom>
          <a:solidFill>
            <a:srgbClr val="FFCC66"/>
          </a:solidFill>
          <a:ln w="9525">
            <a:solidFill>
              <a:schemeClr val="tx1"/>
            </a:solidFill>
            <a:miter lim="800000"/>
            <a:headEnd/>
            <a:tailEnd/>
          </a:ln>
        </p:spPr>
        <p:txBody>
          <a:bodyPr/>
          <a:lstStyle/>
          <a:p>
            <a:pPr algn="ctr"/>
            <a:r>
              <a:rPr lang="en-US" sz="1600">
                <a:solidFill>
                  <a:srgbClr val="000000"/>
                </a:solidFill>
                <a:latin typeface="Arial" pitchFamily="34" charset="0"/>
                <a:cs typeface="Times New Roman" pitchFamily="18" charset="0"/>
              </a:rPr>
              <a:t>Method: formal survey </a:t>
            </a:r>
            <a:endParaRPr lang="es-ES" sz="1600">
              <a:solidFill>
                <a:srgbClr val="000000"/>
              </a:solidFill>
              <a:latin typeface="Arial" pitchFamily="34" charset="0"/>
              <a:cs typeface="Times New Roman" pitchFamily="18" charset="0"/>
            </a:endParaRPr>
          </a:p>
        </p:txBody>
      </p:sp>
    </p:spTree>
    <p:extLst>
      <p:ext uri="{BB962C8B-B14F-4D97-AF65-F5344CB8AC3E}">
        <p14:creationId xmlns:p14="http://schemas.microsoft.com/office/powerpoint/2010/main" val="4260685620"/>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6440"/>
                                        </p:tgtEl>
                                        <p:attrNameLst>
                                          <p:attrName>style.visibility</p:attrName>
                                        </p:attrNameLst>
                                      </p:cBhvr>
                                      <p:to>
                                        <p:strVal val="visible"/>
                                      </p:to>
                                    </p:set>
                                  </p:childTnLst>
                                  <p:subTnLst>
                                    <p:set>
                                      <p:cBhvr override="childStyle">
                                        <p:cTn dur="1" fill="hold" display="0" masterRel="nextClick" afterEffect="1"/>
                                        <p:tgtEl>
                                          <p:spTgt spid="146440"/>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46441"/>
                                        </p:tgtEl>
                                        <p:attrNameLst>
                                          <p:attrName>style.visibility</p:attrName>
                                        </p:attrNameLst>
                                      </p:cBhvr>
                                      <p:to>
                                        <p:strVal val="visible"/>
                                      </p:to>
                                    </p:set>
                                  </p:childTnLst>
                                  <p:subTnLst>
                                    <p:set>
                                      <p:cBhvr override="childStyle">
                                        <p:cTn dur="1" fill="hold" display="0" masterRel="nextClick" afterEffect="1"/>
                                        <p:tgtEl>
                                          <p:spTgt spid="146441"/>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146438"/>
                                        </p:tgtEl>
                                        <p:attrNameLst>
                                          <p:attrName>style.visibility</p:attrName>
                                        </p:attrNameLst>
                                      </p:cBhvr>
                                      <p:to>
                                        <p:strVal val="visible"/>
                                      </p:to>
                                    </p:set>
                                  </p:childTnLst>
                                  <p:subTnLst>
                                    <p:set>
                                      <p:cBhvr override="childStyle">
                                        <p:cTn dur="1" fill="hold" display="0" masterRel="nextClick" afterEffect="1"/>
                                        <p:tgtEl>
                                          <p:spTgt spid="146438"/>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146439"/>
                                        </p:tgtEl>
                                        <p:attrNameLst>
                                          <p:attrName>style.visibility</p:attrName>
                                        </p:attrNameLst>
                                      </p:cBhvr>
                                      <p:to>
                                        <p:strVal val="visible"/>
                                      </p:to>
                                    </p:set>
                                  </p:childTnLst>
                                  <p:subTnLst>
                                    <p:set>
                                      <p:cBhvr override="childStyle">
                                        <p:cTn dur="1" fill="hold" display="0" masterRel="nextClick" afterEffect="1"/>
                                        <p:tgtEl>
                                          <p:spTgt spid="146439"/>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643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644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644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643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644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6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6" grpId="0" animBg="1"/>
      <p:bldP spid="146437" grpId="0" animBg="1"/>
      <p:bldP spid="146438" grpId="0" animBg="1"/>
      <p:bldP spid="146439" grpId="0" animBg="1"/>
      <p:bldP spid="146440" grpId="0" animBg="1"/>
      <p:bldP spid="146441" grpId="0" animBg="1"/>
      <p:bldP spid="146442" grpId="0" animBg="1"/>
      <p:bldP spid="146443" grpId="0" animBg="1"/>
      <p:bldP spid="146444" grpId="0" animBg="1"/>
      <p:bldP spid="14644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Grp="1" noChangeAspect="1"/>
          </p:cNvGraphicFramePr>
          <p:nvPr>
            <p:ph idx="1"/>
          </p:nvPr>
        </p:nvGraphicFramePr>
        <p:xfrm>
          <a:off x="249238" y="2166938"/>
          <a:ext cx="8672512" cy="3795712"/>
        </p:xfrm>
        <a:graphic>
          <a:graphicData uri="http://schemas.openxmlformats.org/presentationml/2006/ole">
            <mc:AlternateContent xmlns:mc="http://schemas.openxmlformats.org/markup-compatibility/2006">
              <mc:Choice xmlns:v="urn:schemas-microsoft-com:vml" Requires="v">
                <p:oleObj spid="_x0000_s13349" name="Visio" r:id="rId4" imgW="11125200" imgH="4876800" progId="Visio.Drawing.11">
                  <p:embed/>
                </p:oleObj>
              </mc:Choice>
              <mc:Fallback>
                <p:oleObj name="Visio" r:id="rId4" imgW="11125200" imgH="4876800" progId="Visio.Drawing.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238" y="2166938"/>
                        <a:ext cx="8672512" cy="379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5" name="Rectangle 3"/>
          <p:cNvSpPr>
            <a:spLocks noGrp="1" noChangeArrowheads="1"/>
          </p:cNvSpPr>
          <p:nvPr>
            <p:ph type="title"/>
          </p:nvPr>
        </p:nvSpPr>
        <p:spPr>
          <a:xfrm>
            <a:off x="1595438" y="206375"/>
            <a:ext cx="7188200" cy="609600"/>
          </a:xfrm>
        </p:spPr>
        <p:txBody>
          <a:bodyPr/>
          <a:lstStyle/>
          <a:p>
            <a:pPr eaLnBrk="1" hangingPunct="1"/>
            <a:r>
              <a:rPr lang="en-US" smtClean="0"/>
              <a:t>Plan Your Actions &amp; Monitoring: </a:t>
            </a:r>
            <a:br>
              <a:rPr lang="en-US" smtClean="0"/>
            </a:br>
            <a:r>
              <a:rPr lang="en-US" smtClean="0"/>
              <a:t>Construct Results Chains</a:t>
            </a:r>
          </a:p>
        </p:txBody>
      </p:sp>
      <p:sp>
        <p:nvSpPr>
          <p:cNvPr id="13316" name="Rectangle 4"/>
          <p:cNvSpPr>
            <a:spLocks noChangeArrowheads="1"/>
          </p:cNvSpPr>
          <p:nvPr/>
        </p:nvSpPr>
        <p:spPr bwMode="auto">
          <a:xfrm>
            <a:off x="57150" y="127000"/>
            <a:ext cx="1490663" cy="685800"/>
          </a:xfrm>
          <a:prstGeom prst="rect">
            <a:avLst/>
          </a:prstGeom>
          <a:solidFill>
            <a:srgbClr val="FFFF99"/>
          </a:solidFill>
          <a:ln w="9525">
            <a:solidFill>
              <a:srgbClr val="FFFF99"/>
            </a:solidFill>
            <a:miter lim="800000"/>
            <a:headEnd/>
            <a:tailEnd/>
          </a:ln>
        </p:spPr>
        <p:txBody>
          <a:bodyPr wrap="none" anchor="ctr"/>
          <a:lstStyle/>
          <a:p>
            <a:pPr algn="ctr" eaLnBrk="0" hangingPunct="0"/>
            <a:r>
              <a:rPr lang="en-US" sz="3200" b="1">
                <a:latin typeface="Arial" pitchFamily="34" charset="0"/>
              </a:rPr>
              <a:t>Step 2</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4294967295"/>
          </p:nvPr>
        </p:nvSpPr>
        <p:spPr>
          <a:xfrm>
            <a:off x="427038" y="1266825"/>
            <a:ext cx="8288337" cy="5114925"/>
          </a:xfrm>
        </p:spPr>
        <p:txBody>
          <a:bodyPr/>
          <a:lstStyle/>
          <a:p>
            <a:pPr marL="609600" indent="-609600" eaLnBrk="1" hangingPunct="1">
              <a:lnSpc>
                <a:spcPct val="90000"/>
              </a:lnSpc>
              <a:buFont typeface="Arial" pitchFamily="34" charset="0"/>
              <a:buNone/>
            </a:pPr>
            <a:r>
              <a:rPr lang="en-US" smtClean="0"/>
              <a:t>Key Steps</a:t>
            </a:r>
          </a:p>
          <a:p>
            <a:pPr marL="609600" indent="-609600" eaLnBrk="1" hangingPunct="1">
              <a:lnSpc>
                <a:spcPct val="90000"/>
              </a:lnSpc>
              <a:buSzTx/>
              <a:buFont typeface="Arial" pitchFamily="34" charset="0"/>
              <a:buAutoNum type="arabicPeriod"/>
            </a:pPr>
            <a:r>
              <a:rPr lang="en-US" smtClean="0">
                <a:solidFill>
                  <a:srgbClr val="C0C0C0"/>
                </a:solidFill>
              </a:rPr>
              <a:t>Identify your audiences</a:t>
            </a:r>
          </a:p>
          <a:p>
            <a:pPr marL="609600" indent="-609600" eaLnBrk="1" hangingPunct="1">
              <a:lnSpc>
                <a:spcPct val="90000"/>
              </a:lnSpc>
              <a:buSzTx/>
              <a:buFont typeface="Arial" pitchFamily="34" charset="0"/>
              <a:buAutoNum type="arabicPeriod"/>
            </a:pPr>
            <a:r>
              <a:rPr lang="en-US" smtClean="0">
                <a:solidFill>
                  <a:srgbClr val="C0C0C0"/>
                </a:solidFill>
              </a:rPr>
              <a:t>Identify your information needs</a:t>
            </a:r>
          </a:p>
          <a:p>
            <a:pPr marL="609600" indent="-609600" eaLnBrk="1" hangingPunct="1">
              <a:lnSpc>
                <a:spcPct val="90000"/>
              </a:lnSpc>
              <a:buSzTx/>
              <a:buFont typeface="Arial" pitchFamily="34" charset="0"/>
              <a:buAutoNum type="arabicPeriod"/>
            </a:pPr>
            <a:r>
              <a:rPr lang="en-US" smtClean="0">
                <a:solidFill>
                  <a:srgbClr val="C0C0C0"/>
                </a:solidFill>
              </a:rPr>
              <a:t>Develop one or more indicators for each information need</a:t>
            </a:r>
          </a:p>
          <a:p>
            <a:pPr marL="609600" indent="-609600" eaLnBrk="1" hangingPunct="1">
              <a:lnSpc>
                <a:spcPct val="90000"/>
              </a:lnSpc>
              <a:buSzTx/>
              <a:buFont typeface="Arial" pitchFamily="34" charset="0"/>
              <a:buAutoNum type="arabicPeriod"/>
            </a:pPr>
            <a:r>
              <a:rPr lang="en-US" smtClean="0">
                <a:solidFill>
                  <a:srgbClr val="C0C0C0"/>
                </a:solidFill>
              </a:rPr>
              <a:t>Select your monitoring approach</a:t>
            </a:r>
          </a:p>
          <a:p>
            <a:pPr marL="609600" indent="-609600" eaLnBrk="1" hangingPunct="1">
              <a:lnSpc>
                <a:spcPct val="90000"/>
              </a:lnSpc>
              <a:buSzTx/>
              <a:buFont typeface="Arial" pitchFamily="34" charset="0"/>
              <a:buAutoNum type="arabicPeriod"/>
            </a:pPr>
            <a:r>
              <a:rPr lang="en-US" smtClean="0">
                <a:solidFill>
                  <a:srgbClr val="C0C0C0"/>
                </a:solidFill>
              </a:rPr>
              <a:t>Select your methods and how you will collect the information</a:t>
            </a:r>
          </a:p>
          <a:p>
            <a:pPr marL="609600" indent="-609600" eaLnBrk="1" hangingPunct="1">
              <a:lnSpc>
                <a:spcPct val="90000"/>
              </a:lnSpc>
              <a:buSzTx/>
              <a:buFont typeface="Arial" pitchFamily="34" charset="0"/>
              <a:buAutoNum type="arabicPeriod"/>
            </a:pPr>
            <a:r>
              <a:rPr lang="es-ES" smtClean="0"/>
              <a:t>Determine when, by whom, and where data collection will happen</a:t>
            </a:r>
            <a:endParaRPr lang="en-US" smtClean="0"/>
          </a:p>
        </p:txBody>
      </p:sp>
      <p:sp>
        <p:nvSpPr>
          <p:cNvPr id="45059" name="Rectangle 3"/>
          <p:cNvSpPr>
            <a:spLocks noGrp="1" noChangeArrowheads="1"/>
          </p:cNvSpPr>
          <p:nvPr>
            <p:ph type="title" idx="4294967295"/>
          </p:nvPr>
        </p:nvSpPr>
        <p:spPr>
          <a:xfrm>
            <a:off x="1795463" y="206375"/>
            <a:ext cx="6988175" cy="609600"/>
          </a:xfrm>
          <a:noFill/>
        </p:spPr>
        <p:txBody>
          <a:bodyPr>
            <a:spAutoFit/>
          </a:bodyPr>
          <a:lstStyle/>
          <a:p>
            <a:pPr eaLnBrk="1" hangingPunct="1"/>
            <a:r>
              <a:rPr lang="en-US" smtClean="0"/>
              <a:t>Develop Your Monitoring Plan</a:t>
            </a:r>
          </a:p>
        </p:txBody>
      </p:sp>
      <p:sp>
        <p:nvSpPr>
          <p:cNvPr id="45060" name="Rectangle 4"/>
          <p:cNvSpPr>
            <a:spLocks noChangeArrowheads="1"/>
          </p:cNvSpPr>
          <p:nvPr/>
        </p:nvSpPr>
        <p:spPr bwMode="auto">
          <a:xfrm>
            <a:off x="57150" y="127000"/>
            <a:ext cx="1666875" cy="685800"/>
          </a:xfrm>
          <a:prstGeom prst="rect">
            <a:avLst/>
          </a:prstGeom>
          <a:solidFill>
            <a:srgbClr val="FFFF99"/>
          </a:solidFill>
          <a:ln w="9525">
            <a:solidFill>
              <a:srgbClr val="FFFF99"/>
            </a:solidFill>
            <a:miter lim="800000"/>
            <a:headEnd/>
            <a:tailEnd/>
          </a:ln>
        </p:spPr>
        <p:txBody>
          <a:bodyPr wrap="none" anchor="ctr"/>
          <a:lstStyle/>
          <a:p>
            <a:pPr algn="ctr" eaLnBrk="0" hangingPunct="0"/>
            <a:r>
              <a:rPr lang="en-US" sz="3200" b="1">
                <a:latin typeface="Arial" pitchFamily="34" charset="0"/>
              </a:rPr>
              <a:t>Step 2B</a:t>
            </a:r>
          </a:p>
        </p:txBody>
      </p:sp>
    </p:spTree>
    <p:extLst>
      <p:ext uri="{BB962C8B-B14F-4D97-AF65-F5344CB8AC3E}">
        <p14:creationId xmlns:p14="http://schemas.microsoft.com/office/powerpoint/2010/main" val="294779182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marL="628650" indent="-628650" eaLnBrk="1" hangingPunct="1"/>
            <a:r>
              <a:rPr lang="es-ES" smtClean="0"/>
              <a:t>6.  Determine When, by Whom, and Where Data Collection Will Happen</a:t>
            </a:r>
            <a:endParaRPr lang="en-US" smtClean="0"/>
          </a:p>
        </p:txBody>
      </p:sp>
      <p:graphicFrame>
        <p:nvGraphicFramePr>
          <p:cNvPr id="46083" name="Object 3">
            <a:hlinkClick r:id="" action="ppaction://ole?verb=0"/>
          </p:cNvPr>
          <p:cNvGraphicFramePr>
            <a:graphicFrameLocks/>
          </p:cNvGraphicFramePr>
          <p:nvPr/>
        </p:nvGraphicFramePr>
        <p:xfrm>
          <a:off x="466725" y="1455738"/>
          <a:ext cx="8210550" cy="4613275"/>
        </p:xfrm>
        <a:graphic>
          <a:graphicData uri="http://schemas.openxmlformats.org/presentationml/2006/ole">
            <mc:AlternateContent xmlns:mc="http://schemas.openxmlformats.org/markup-compatibility/2006">
              <mc:Choice xmlns:v="urn:schemas-microsoft-com:vml" Requires="v">
                <p:oleObj spid="_x0000_s18451" name="Document" r:id="rId4" imgW="8048557" imgH="4429070" progId="Word.Document.8">
                  <p:embed/>
                </p:oleObj>
              </mc:Choice>
              <mc:Fallback>
                <p:oleObj name="Document" r:id="rId4" imgW="8048557" imgH="4429070"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725" y="1455738"/>
                        <a:ext cx="8210550" cy="461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33412951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Example of a Monitoring Plan </a:t>
            </a:r>
            <a:endParaRPr lang="en-US" b="0" smtClean="0">
              <a:solidFill>
                <a:schemeClr val="tx1"/>
              </a:solidFill>
            </a:endParaRPr>
          </a:p>
        </p:txBody>
      </p:sp>
      <p:graphicFrame>
        <p:nvGraphicFramePr>
          <p:cNvPr id="747876" name="Group 356"/>
          <p:cNvGraphicFramePr>
            <a:graphicFrameLocks noGrp="1"/>
          </p:cNvGraphicFramePr>
          <p:nvPr>
            <p:ph idx="1"/>
            <p:extLst>
              <p:ext uri="{D42A27DB-BD31-4B8C-83A1-F6EECF244321}">
                <p14:modId xmlns:p14="http://schemas.microsoft.com/office/powerpoint/2010/main" val="1634487442"/>
              </p:ext>
            </p:extLst>
          </p:nvPr>
        </p:nvGraphicFramePr>
        <p:xfrm>
          <a:off x="261938" y="1266490"/>
          <a:ext cx="8628062" cy="5071546"/>
        </p:xfrm>
        <a:graphic>
          <a:graphicData uri="http://schemas.openxmlformats.org/drawingml/2006/table">
            <a:tbl>
              <a:tblPr/>
              <a:tblGrid>
                <a:gridCol w="1947409"/>
                <a:gridCol w="1148165"/>
                <a:gridCol w="1165561"/>
                <a:gridCol w="1113371"/>
                <a:gridCol w="1287336"/>
                <a:gridCol w="1966220"/>
              </a:tblGrid>
              <a:tr h="5661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mn-lt"/>
                          <a:ea typeface="MS PGothic" pitchFamily="34" charset="-128"/>
                          <a:cs typeface="Times New Roman" pitchFamily="18" charset="0"/>
                        </a:rPr>
                        <a:t>What </a:t>
                      </a:r>
                      <a:r>
                        <a:rPr kumimoji="0" lang="en-US" sz="1600" b="0" i="0" u="none" strike="noStrike" cap="none" normalizeH="0" baseline="0" smtClean="0">
                          <a:ln>
                            <a:noFill/>
                          </a:ln>
                          <a:solidFill>
                            <a:schemeClr val="tx1"/>
                          </a:solidFill>
                          <a:effectLst/>
                          <a:latin typeface="+mn-lt"/>
                          <a:ea typeface="MS PGothic" pitchFamily="34" charset="-128"/>
                          <a:cs typeface="Times New Roman" pitchFamily="18" charset="0"/>
                        </a:rPr>
                        <a:t>(Indicator)</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ea typeface="MS PGothic" pitchFamily="34" charset="-128"/>
                          <a:cs typeface="Times New Roman" pitchFamily="18" charset="0"/>
                        </a:rPr>
                        <a:t>How</a:t>
                      </a:r>
                      <a:r>
                        <a:rPr kumimoji="0" lang="en-US" sz="1600" b="0" i="0" u="none" strike="noStrike" cap="none" normalizeH="0" baseline="0" dirty="0" smtClean="0">
                          <a:ln>
                            <a:noFill/>
                          </a:ln>
                          <a:solidFill>
                            <a:schemeClr val="tx1"/>
                          </a:solidFill>
                          <a:effectLst/>
                          <a:latin typeface="+mn-lt"/>
                          <a:ea typeface="MS PGothic" pitchFamily="34" charset="-128"/>
                          <a:cs typeface="Times New Roman" pitchFamily="18" charset="0"/>
                        </a:rPr>
                        <a:t> (Methods)</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ea typeface="MS PGothic" pitchFamily="34" charset="-128"/>
                          <a:cs typeface="Times New Roman" pitchFamily="18" charset="0"/>
                        </a:rPr>
                        <a:t>When</a:t>
                      </a:r>
                      <a:endParaRPr kumimoji="0" lang="en-US" sz="1600" b="0" i="0" u="none" strike="noStrike" cap="none" normalizeH="0" baseline="0" dirty="0" smtClean="0">
                        <a:ln>
                          <a:noFill/>
                        </a:ln>
                        <a:solidFill>
                          <a:schemeClr val="tx1"/>
                        </a:solidFill>
                        <a:effectLst/>
                        <a:latin typeface="+mn-lt"/>
                        <a:ea typeface="MS PGothic" pitchFamily="34" charset="-128"/>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ea typeface="MS PGothic" pitchFamily="34" charset="-128"/>
                          <a:cs typeface="Times New Roman" pitchFamily="18" charset="0"/>
                        </a:rPr>
                        <a:t>Who</a:t>
                      </a:r>
                      <a:endParaRPr kumimoji="0" lang="en-US" sz="1600" b="0" i="0" u="none" strike="noStrike" cap="none" normalizeH="0" baseline="0" dirty="0" smtClean="0">
                        <a:ln>
                          <a:noFill/>
                        </a:ln>
                        <a:solidFill>
                          <a:schemeClr val="tx1"/>
                        </a:solidFill>
                        <a:effectLst/>
                        <a:latin typeface="+mn-lt"/>
                        <a:ea typeface="MS PGothic" pitchFamily="34" charset="-128"/>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ea typeface="MS PGothic" pitchFamily="34" charset="-128"/>
                          <a:cs typeface="Times New Roman" pitchFamily="18" charset="0"/>
                        </a:rPr>
                        <a:t>Where</a:t>
                      </a:r>
                      <a:endParaRPr kumimoji="0" lang="en-US" sz="1600" b="0" i="0" u="none" strike="noStrike" cap="none" normalizeH="0" baseline="0" dirty="0" smtClean="0">
                        <a:ln>
                          <a:noFill/>
                        </a:ln>
                        <a:solidFill>
                          <a:schemeClr val="tx1"/>
                        </a:solidFill>
                        <a:effectLst/>
                        <a:latin typeface="+mn-lt"/>
                        <a:ea typeface="MS PGothic" pitchFamily="34" charset="-128"/>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ea typeface="MS PGothic" pitchFamily="34" charset="-128"/>
                          <a:cs typeface="Times New Roman" pitchFamily="18" charset="0"/>
                        </a:rPr>
                        <a:t>Comments</a:t>
                      </a:r>
                      <a:endParaRPr kumimoji="0" lang="en-US" sz="1600" b="0" i="0" u="none" strike="noStrike" cap="none" normalizeH="0" baseline="0" dirty="0" smtClean="0">
                        <a:ln>
                          <a:noFill/>
                        </a:ln>
                        <a:solidFill>
                          <a:schemeClr val="tx1"/>
                        </a:solidFill>
                        <a:effectLst/>
                        <a:latin typeface="+mn-lt"/>
                        <a:ea typeface="MS PGothic" pitchFamily="34" charset="-128"/>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83320">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ea typeface="MS PGothic" pitchFamily="34" charset="-128"/>
                          <a:cs typeface="Times New Roman" pitchFamily="18" charset="0"/>
                        </a:rPr>
                        <a:t>Goal: </a:t>
                      </a:r>
                      <a:r>
                        <a:rPr lang="en-GB" sz="2000" dirty="0" smtClean="0">
                          <a:latin typeface="+mn-lt"/>
                        </a:rPr>
                        <a:t>By 2020, at least 90% of the Sacramento River has a riparian buffer of at least 50 feet on each side of the river with more than 95% native species cover. </a:t>
                      </a:r>
                      <a:endParaRPr kumimoji="0" lang="es-GT" sz="2000" b="0" i="0" u="none" strike="noStrike" cap="none" normalizeH="0" baseline="0" dirty="0" smtClean="0">
                        <a:ln>
                          <a:noFill/>
                        </a:ln>
                        <a:solidFill>
                          <a:schemeClr val="tx1"/>
                        </a:solidFill>
                        <a:effectLst/>
                        <a:latin typeface="+mn-lt"/>
                        <a:ea typeface="MS PGothic" pitchFamily="34" charset="-128"/>
                        <a:cs typeface="Times New Roman" pitchFamily="18"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6224">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GT" sz="2000" b="1" i="0" u="none" strike="noStrike" cap="none" normalizeH="0" baseline="0" smtClean="0">
                          <a:ln>
                            <a:noFill/>
                          </a:ln>
                          <a:solidFill>
                            <a:schemeClr val="tx1"/>
                          </a:solidFill>
                          <a:effectLst/>
                          <a:latin typeface="+mn-lt"/>
                          <a:ea typeface="MS PGothic" pitchFamily="34" charset="-128"/>
                          <a:cs typeface="Times New Roman" pitchFamily="18" charset="0"/>
                        </a:rPr>
                        <a:t>Monitoring Approach:</a:t>
                      </a:r>
                      <a:r>
                        <a:rPr kumimoji="0" lang="es-GT" sz="2000" b="0" i="0" u="none" strike="noStrike" cap="none" normalizeH="0" baseline="0" smtClean="0">
                          <a:ln>
                            <a:noFill/>
                          </a:ln>
                          <a:solidFill>
                            <a:schemeClr val="tx1"/>
                          </a:solidFill>
                          <a:effectLst/>
                          <a:latin typeface="+mn-lt"/>
                          <a:ea typeface="MS PGothic" pitchFamily="34" charset="-128"/>
                          <a:cs typeface="Times New Roman" pitchFamily="18" charset="0"/>
                        </a:rPr>
                        <a:t>  time series</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58048">
                <a:tc>
                  <a:txBody>
                    <a:bodyPr/>
                    <a:lstStyle/>
                    <a:p>
                      <a:pPr eaLnBrk="1" hangingPunct="1">
                        <a:buFont typeface="Arial" pitchFamily="34" charset="0"/>
                        <a:buNone/>
                      </a:pPr>
                      <a:r>
                        <a:rPr lang="en-US" sz="1600" dirty="0" smtClean="0">
                          <a:latin typeface="+mn-lt"/>
                        </a:rPr>
                        <a:t>% of the Sacramento River (or # of miles) that have a riparian buffer of at least 50 feet on each side of the river </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MS PGothic" pitchFamily="34" charset="-128"/>
                          <a:cs typeface="Times New Roman" pitchFamily="18" charset="0"/>
                        </a:rPr>
                        <a:t>Remote sensing</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MS PGothic" pitchFamily="34" charset="-128"/>
                          <a:cs typeface="Times New Roman" pitchFamily="18" charset="0"/>
                        </a:rPr>
                        <a:t>Every 4 years in July.</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MS PGothic" pitchFamily="34" charset="-128"/>
                          <a:cs typeface="Times New Roman" pitchFamily="18" charset="0"/>
                        </a:rPr>
                        <a:t>UC – Davis grad students</a:t>
                      </a:r>
                      <a:endParaRPr kumimoji="0" lang="en-US" sz="1600" b="0" i="0" u="none" strike="noStrike" cap="none" normalizeH="0" baseline="0" dirty="0" smtClean="0">
                        <a:ln>
                          <a:noFill/>
                        </a:ln>
                        <a:solidFill>
                          <a:srgbClr val="FF3300"/>
                        </a:solidFill>
                        <a:effectLst/>
                        <a:latin typeface="+mn-lt"/>
                        <a:ea typeface="MS PGothic" pitchFamily="34" charset="-128"/>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30000"/>
                        <a:buFont typeface="Arial" pitchFamily="34" charset="0"/>
                        <a:buNone/>
                        <a:tabLst/>
                      </a:pPr>
                      <a:r>
                        <a:rPr kumimoji="0" lang="en-US" sz="1600" b="0" i="0" u="none" strike="noStrike" cap="none" normalizeH="0" baseline="0" dirty="0" smtClean="0">
                          <a:ln>
                            <a:noFill/>
                          </a:ln>
                          <a:solidFill>
                            <a:srgbClr val="000000"/>
                          </a:solidFill>
                          <a:effectLst/>
                          <a:latin typeface="+mn-lt"/>
                          <a:ea typeface="MS PGothic" pitchFamily="34" charset="-128"/>
                        </a:rPr>
                        <a:t>Entire River</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30000"/>
                        <a:buFont typeface="Arial" pitchFamily="34" charset="0"/>
                        <a:buNone/>
                        <a:tabLst/>
                      </a:pPr>
                      <a:r>
                        <a:rPr kumimoji="0" lang="en-US" sz="1600" b="0" i="0" u="none" strike="noStrike" cap="none" normalizeH="0" baseline="0" dirty="0" smtClean="0">
                          <a:ln>
                            <a:noFill/>
                          </a:ln>
                          <a:solidFill>
                            <a:schemeClr val="tx1"/>
                          </a:solidFill>
                          <a:effectLst/>
                          <a:latin typeface="+mn-lt"/>
                          <a:ea typeface="MS PGothic" pitchFamily="34" charset="-128"/>
                        </a:rPr>
                        <a:t>Develop a cooperative agreement with UC-Davis Conservation </a:t>
                      </a:r>
                      <a:r>
                        <a:rPr kumimoji="0" lang="en-US" sz="1600" b="0" i="0" u="none" strike="noStrike" cap="none" normalizeH="0" baseline="0" dirty="0" err="1" smtClean="0">
                          <a:ln>
                            <a:noFill/>
                          </a:ln>
                          <a:solidFill>
                            <a:schemeClr val="tx1"/>
                          </a:solidFill>
                          <a:effectLst/>
                          <a:latin typeface="+mn-lt"/>
                          <a:ea typeface="MS PGothic" pitchFamily="34" charset="-128"/>
                        </a:rPr>
                        <a:t>Mgmt</a:t>
                      </a:r>
                      <a:r>
                        <a:rPr kumimoji="0" lang="en-US" sz="1600" b="0" i="0" u="none" strike="noStrike" cap="none" normalizeH="0" baseline="0" dirty="0" smtClean="0">
                          <a:ln>
                            <a:noFill/>
                          </a:ln>
                          <a:solidFill>
                            <a:schemeClr val="tx1"/>
                          </a:solidFill>
                          <a:effectLst/>
                          <a:latin typeface="+mn-lt"/>
                          <a:ea typeface="MS PGothic" pitchFamily="34" charset="-128"/>
                        </a:rPr>
                        <a:t> Program</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91978">
                <a:tc>
                  <a:txBody>
                    <a:bodyPr/>
                    <a:lstStyle/>
                    <a:p>
                      <a:pPr eaLnBrk="1" hangingPunct="1">
                        <a:buFont typeface="Arial" pitchFamily="34" charset="0"/>
                        <a:buNone/>
                      </a:pPr>
                      <a:r>
                        <a:rPr lang="en-US" sz="1600" dirty="0" smtClean="0">
                          <a:latin typeface="+mn-lt"/>
                        </a:rPr>
                        <a:t>% of native species cover in riparian buffers</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MS PGothic" pitchFamily="34" charset="-128"/>
                          <a:cs typeface="Times New Roman" pitchFamily="18" charset="0"/>
                        </a:rPr>
                        <a:t>Vegetation surveys - plots</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MS PGothic" pitchFamily="34" charset="-128"/>
                          <a:cs typeface="Times New Roman" pitchFamily="18" charset="0"/>
                        </a:rPr>
                        <a:t>Every 2 years in July.</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MS PGothic" pitchFamily="34" charset="-128"/>
                          <a:cs typeface="Times New Roman" pitchFamily="18" charset="0"/>
                        </a:rPr>
                        <a:t>UC – Davis grad students</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30000"/>
                        <a:buFont typeface="Arial" pitchFamily="34" charset="0"/>
                        <a:buNone/>
                        <a:tabLst/>
                      </a:pPr>
                      <a:r>
                        <a:rPr kumimoji="0" lang="en-GB" sz="1600" b="0" i="0" u="none" strike="noStrike" cap="none" normalizeH="0" baseline="0" dirty="0" smtClean="0">
                          <a:ln>
                            <a:noFill/>
                          </a:ln>
                          <a:solidFill>
                            <a:schemeClr val="tx1"/>
                          </a:solidFill>
                          <a:effectLst/>
                          <a:latin typeface="+mn-lt"/>
                          <a:ea typeface="MS PGothic" pitchFamily="34" charset="-128"/>
                        </a:rPr>
                        <a:t>Selected sites</a:t>
                      </a:r>
                      <a:endParaRPr kumimoji="0" lang="en-US" sz="1600" b="0" i="0" u="none" strike="noStrike" cap="none" normalizeH="0" baseline="0" dirty="0" smtClean="0">
                        <a:ln>
                          <a:noFill/>
                        </a:ln>
                        <a:solidFill>
                          <a:schemeClr val="tx1"/>
                        </a:solidFill>
                        <a:effectLst/>
                        <a:latin typeface="+mn-lt"/>
                        <a:ea typeface="MS PGothic" pitchFamily="34"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30000"/>
                        <a:buFont typeface="Arial" pitchFamily="34" charset="0"/>
                        <a:buNone/>
                        <a:tabLst/>
                      </a:pPr>
                      <a:endParaRPr kumimoji="0" lang="en-US" sz="1600" b="0" i="0" u="none" strike="noStrike" cap="none" normalizeH="0" baseline="0" dirty="0" smtClean="0">
                        <a:ln>
                          <a:noFill/>
                        </a:ln>
                        <a:solidFill>
                          <a:schemeClr val="tx1"/>
                        </a:solidFill>
                        <a:effectLst/>
                        <a:latin typeface="+mn-lt"/>
                        <a:ea typeface="MS PGothic" pitchFamily="34"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7370615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Example of a Monitoring Plan </a:t>
            </a:r>
            <a:endParaRPr lang="en-US" b="0" smtClean="0">
              <a:solidFill>
                <a:schemeClr val="tx1"/>
              </a:solidFill>
            </a:endParaRPr>
          </a:p>
        </p:txBody>
      </p:sp>
      <p:graphicFrame>
        <p:nvGraphicFramePr>
          <p:cNvPr id="31792" name="Group 48"/>
          <p:cNvGraphicFramePr>
            <a:graphicFrameLocks noGrp="1"/>
          </p:cNvGraphicFramePr>
          <p:nvPr>
            <p:ph idx="1"/>
            <p:extLst>
              <p:ext uri="{D42A27DB-BD31-4B8C-83A1-F6EECF244321}">
                <p14:modId xmlns:p14="http://schemas.microsoft.com/office/powerpoint/2010/main" val="3044784588"/>
              </p:ext>
            </p:extLst>
          </p:nvPr>
        </p:nvGraphicFramePr>
        <p:xfrm>
          <a:off x="261938" y="1633538"/>
          <a:ext cx="8624887" cy="4081503"/>
        </p:xfrm>
        <a:graphic>
          <a:graphicData uri="http://schemas.openxmlformats.org/drawingml/2006/table">
            <a:tbl>
              <a:tblPr/>
              <a:tblGrid>
                <a:gridCol w="1757362"/>
                <a:gridCol w="1512176"/>
                <a:gridCol w="1287336"/>
                <a:gridCol w="939407"/>
                <a:gridCol w="1704851"/>
                <a:gridCol w="1423755"/>
              </a:tblGrid>
              <a:tr h="5790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What </a:t>
                      </a:r>
                      <a:r>
                        <a:rPr kumimoji="0" lang="en-US" sz="16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(Indicator)</a:t>
                      </a:r>
                      <a:endParaRPr kumimoji="0" lang="en-US" sz="16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How</a:t>
                      </a:r>
                      <a:r>
                        <a:rPr kumimoji="0" lang="en-US" sz="16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 (Methods)</a:t>
                      </a:r>
                      <a:endParaRPr kumimoji="0" lang="en-US" sz="16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rPr>
                        <a:t>When</a:t>
                      </a:r>
                      <a:endParaRPr kumimoji="0" lang="en-US" sz="16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rPr>
                        <a:t>Who</a:t>
                      </a:r>
                      <a:endParaRPr kumimoji="0" lang="en-US" sz="16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rPr>
                        <a:t>Where</a:t>
                      </a:r>
                      <a:endParaRPr kumimoji="0" lang="en-US" sz="16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rPr>
                        <a:t>Comments</a:t>
                      </a:r>
                      <a:endParaRPr kumimoji="0" lang="en-US" sz="16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0516">
                <a:tc gridSpan="6">
                  <a:txBody>
                    <a:bodyPr/>
                    <a:lstStyle/>
                    <a:p>
                      <a:pPr algn="l"/>
                      <a:r>
                        <a:rPr kumimoji="0" lang="en-US" sz="2000" b="1"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rPr>
                        <a:t>Objective: </a:t>
                      </a:r>
                      <a:r>
                        <a:rPr lang="en-US" sz="1800" dirty="0" smtClean="0"/>
                        <a:t>By 2018, at least 80% of the farms owned by the Roundtable companies receive environmental certification.</a:t>
                      </a:r>
                      <a:endParaRPr lang="en-US" sz="1800" dirty="0"/>
                    </a:p>
                  </a:txBody>
                  <a:tcPr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45975">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GT" sz="1800" b="1"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Monitoring Approach: </a:t>
                      </a:r>
                      <a:r>
                        <a:rPr kumimoji="0" lang="es-GT" sz="18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 time series </a:t>
                      </a:r>
                    </a:p>
                  </a:txBody>
                  <a:tcPr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85892">
                <a:tc>
                  <a:txBody>
                    <a:bodyPr/>
                    <a:lstStyle/>
                    <a:p>
                      <a:pPr algn="l"/>
                      <a:r>
                        <a:rPr lang="en-US" sz="1600" dirty="0" smtClean="0"/>
                        <a:t>% of farms owned by Roundtable companies that receive environmental certification</a:t>
                      </a:r>
                      <a:endParaRPr lang="en-US" sz="1400" dirty="0">
                        <a:latin typeface="Arial" pitchFamily="34"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600" dirty="0" smtClean="0">
                          <a:solidFill>
                            <a:srgbClr val="000000"/>
                          </a:solidFill>
                          <a:latin typeface="Arial" pitchFamily="34" charset="0"/>
                          <a:cs typeface="Times New Roman" pitchFamily="18" charset="0"/>
                        </a:rPr>
                        <a:t>Review certification organization’s records</a:t>
                      </a:r>
                      <a:endParaRPr lang="es-ES" sz="1600" dirty="0" smtClean="0">
                        <a:solidFill>
                          <a:srgbClr val="000000"/>
                        </a:solidFill>
                        <a:latin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FF3300"/>
                        </a:solidFill>
                        <a:effectLst/>
                        <a:latin typeface="Arial" pitchFamily="34" charset="0"/>
                        <a:ea typeface="MS PGothic" pitchFamily="34" charset="-128"/>
                        <a:cs typeface="Times New Roman" pitchFamily="18"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rPr>
                        <a:t>Every 2 years, in Sept, beginning in 2016</a:t>
                      </a:r>
                      <a:endParaRPr kumimoji="0" lang="en-US" sz="16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pitchFamily="34" charset="0"/>
                          <a:ea typeface="MS PGothic" pitchFamily="34" charset="-128"/>
                        </a:rPr>
                        <a:t>Matt, Sac </a:t>
                      </a:r>
                      <a:r>
                        <a:rPr kumimoji="0" lang="en-GB" sz="1600" b="0" i="0" u="none" strike="noStrike" cap="none" normalizeH="0" baseline="0" dirty="0" smtClean="0">
                          <a:ln>
                            <a:noFill/>
                          </a:ln>
                          <a:solidFill>
                            <a:schemeClr val="tx1"/>
                          </a:solidFill>
                          <a:effectLst/>
                          <a:latin typeface="Arial" pitchFamily="34" charset="0"/>
                          <a:ea typeface="MS PGothic" pitchFamily="34" charset="-128"/>
                        </a:rPr>
                        <a:t>River Conservancy</a:t>
                      </a:r>
                      <a:endParaRPr kumimoji="0" lang="en-US" sz="1600" b="0" i="0" u="none" strike="noStrike" cap="none" normalizeH="0" baseline="0" dirty="0" smtClean="0">
                        <a:ln>
                          <a:noFill/>
                        </a:ln>
                        <a:solidFill>
                          <a:schemeClr val="tx1"/>
                        </a:solidFill>
                        <a:effectLst/>
                        <a:latin typeface="Arial" pitchFamily="34" charset="0"/>
                        <a:ea typeface="MS PGothic" pitchFamily="34" charset="-128"/>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dirty="0" smtClean="0"/>
                        <a:t>Certification organization’s office</a:t>
                      </a:r>
                      <a:endParaRPr lang="en-US" dirty="0"/>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30000"/>
                        <a:buFont typeface="Arial" pitchFamily="34" charset="0"/>
                        <a:buNone/>
                        <a:tabLst/>
                      </a:pPr>
                      <a:r>
                        <a:rPr kumimoji="0" lang="es-ES" sz="1600" b="0" i="0" u="none" strike="noStrike" cap="none" normalizeH="0" baseline="0" dirty="0" err="1" smtClean="0">
                          <a:ln>
                            <a:noFill/>
                          </a:ln>
                          <a:solidFill>
                            <a:schemeClr val="tx1"/>
                          </a:solidFill>
                          <a:effectLst/>
                          <a:latin typeface="Arial" pitchFamily="34" charset="0"/>
                          <a:ea typeface="MS PGothic" pitchFamily="34" charset="-128"/>
                        </a:rPr>
                        <a:t>Develop</a:t>
                      </a:r>
                      <a:r>
                        <a:rPr kumimoji="0" lang="es-ES" sz="1600" b="0" i="0" u="none" strike="noStrike" cap="none" normalizeH="0" baseline="0" dirty="0" smtClean="0">
                          <a:ln>
                            <a:noFill/>
                          </a:ln>
                          <a:solidFill>
                            <a:schemeClr val="tx1"/>
                          </a:solidFill>
                          <a:effectLst/>
                          <a:latin typeface="Arial" pitchFamily="34" charset="0"/>
                          <a:ea typeface="MS PGothic" pitchFamily="34" charset="-128"/>
                        </a:rPr>
                        <a:t> MOU </a:t>
                      </a:r>
                      <a:r>
                        <a:rPr kumimoji="0" lang="es-ES" sz="1600" b="0" i="0" u="none" strike="noStrike" cap="none" normalizeH="0" baseline="0" dirty="0" err="1" smtClean="0">
                          <a:ln>
                            <a:noFill/>
                          </a:ln>
                          <a:solidFill>
                            <a:schemeClr val="tx1"/>
                          </a:solidFill>
                          <a:effectLst/>
                          <a:latin typeface="Arial" pitchFamily="34" charset="0"/>
                          <a:ea typeface="MS PGothic" pitchFamily="34" charset="-128"/>
                        </a:rPr>
                        <a:t>with</a:t>
                      </a:r>
                      <a:r>
                        <a:rPr kumimoji="0" lang="es-ES" sz="1600" b="0" i="0" u="none" strike="noStrike" cap="none" normalizeH="0" baseline="0" dirty="0" smtClean="0">
                          <a:ln>
                            <a:noFill/>
                          </a:ln>
                          <a:solidFill>
                            <a:schemeClr val="tx1"/>
                          </a:solidFill>
                          <a:effectLst/>
                          <a:latin typeface="Arial" pitchFamily="34" charset="0"/>
                          <a:ea typeface="MS PGothic" pitchFamily="34" charset="-128"/>
                        </a:rPr>
                        <a:t> </a:t>
                      </a:r>
                      <a:r>
                        <a:rPr kumimoji="0" lang="es-ES" sz="1600" b="0" i="0" u="none" strike="noStrike" cap="none" normalizeH="0" baseline="0" dirty="0" err="1" smtClean="0">
                          <a:ln>
                            <a:noFill/>
                          </a:ln>
                          <a:solidFill>
                            <a:schemeClr val="tx1"/>
                          </a:solidFill>
                          <a:effectLst/>
                          <a:latin typeface="Arial" pitchFamily="34" charset="0"/>
                          <a:ea typeface="MS PGothic" pitchFamily="34" charset="-128"/>
                        </a:rPr>
                        <a:t>certification</a:t>
                      </a:r>
                      <a:r>
                        <a:rPr kumimoji="0" lang="es-ES" sz="1600" b="0" i="0" u="none" strike="noStrike" cap="none" normalizeH="0" baseline="0" dirty="0" smtClean="0">
                          <a:ln>
                            <a:noFill/>
                          </a:ln>
                          <a:solidFill>
                            <a:schemeClr val="tx1"/>
                          </a:solidFill>
                          <a:effectLst/>
                          <a:latin typeface="Arial" pitchFamily="34" charset="0"/>
                          <a:ea typeface="MS PGothic" pitchFamily="34" charset="-128"/>
                        </a:rPr>
                        <a:t> </a:t>
                      </a:r>
                      <a:r>
                        <a:rPr kumimoji="0" lang="es-ES" sz="1600" b="0" i="0" u="none" strike="noStrike" cap="none" normalizeH="0" baseline="0" dirty="0" err="1" smtClean="0">
                          <a:ln>
                            <a:noFill/>
                          </a:ln>
                          <a:solidFill>
                            <a:schemeClr val="tx1"/>
                          </a:solidFill>
                          <a:effectLst/>
                          <a:latin typeface="Arial" pitchFamily="34" charset="0"/>
                          <a:ea typeface="MS PGothic" pitchFamily="34" charset="-128"/>
                        </a:rPr>
                        <a:t>organization</a:t>
                      </a:r>
                      <a:endParaRPr kumimoji="0" lang="es-ES" sz="1600" b="0" i="0" u="none" strike="noStrike" cap="none" normalizeH="0" baseline="0" dirty="0" smtClean="0">
                        <a:ln>
                          <a:noFill/>
                        </a:ln>
                        <a:solidFill>
                          <a:schemeClr val="tx1"/>
                        </a:solidFill>
                        <a:effectLst/>
                        <a:latin typeface="Arial" pitchFamily="34" charset="0"/>
                        <a:ea typeface="MS PGothic" pitchFamily="34" charset="-128"/>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75394172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To Address These Questions</a:t>
            </a:r>
          </a:p>
        </p:txBody>
      </p:sp>
      <p:sp>
        <p:nvSpPr>
          <p:cNvPr id="49155" name="Rectangle 3"/>
          <p:cNvSpPr>
            <a:spLocks noGrp="1" noChangeArrowheads="1"/>
          </p:cNvSpPr>
          <p:nvPr>
            <p:ph type="body" idx="1"/>
          </p:nvPr>
        </p:nvSpPr>
        <p:spPr>
          <a:xfrm>
            <a:off x="427038" y="1266825"/>
            <a:ext cx="8288337" cy="4498975"/>
          </a:xfrm>
        </p:spPr>
        <p:txBody>
          <a:bodyPr/>
          <a:lstStyle/>
          <a:p>
            <a:pPr eaLnBrk="1" hangingPunct="1"/>
            <a:r>
              <a:rPr lang="en-US" b="1" smtClean="0"/>
              <a:t>Are we doing the right things?</a:t>
            </a:r>
          </a:p>
          <a:p>
            <a:pPr eaLnBrk="1" hangingPunct="1">
              <a:buFont typeface="Arial" pitchFamily="34" charset="0"/>
              <a:buNone/>
            </a:pPr>
            <a:endParaRPr lang="en-US" smtClean="0"/>
          </a:p>
          <a:p>
            <a:pPr eaLnBrk="1" hangingPunct="1">
              <a:buFont typeface="Arial" pitchFamily="34" charset="0"/>
              <a:buNone/>
            </a:pPr>
            <a:endParaRPr lang="en-US" smtClean="0"/>
          </a:p>
          <a:p>
            <a:pPr eaLnBrk="1" hangingPunct="1"/>
            <a:r>
              <a:rPr lang="en-US" b="1" smtClean="0"/>
              <a:t>Are we doing them well? </a:t>
            </a:r>
          </a:p>
          <a:p>
            <a:pPr eaLnBrk="1" hangingPunct="1"/>
            <a:endParaRPr lang="en-US" smtClean="0"/>
          </a:p>
          <a:p>
            <a:pPr eaLnBrk="1" hangingPunct="1">
              <a:buFont typeface="Arial" pitchFamily="34" charset="0"/>
              <a:buNone/>
            </a:pPr>
            <a:endParaRPr lang="en-US" sz="2000" smtClean="0"/>
          </a:p>
          <a:p>
            <a:pPr eaLnBrk="1" hangingPunct="1"/>
            <a:r>
              <a:rPr lang="en-US" b="1" smtClean="0"/>
              <a:t>Are we achieving an impact?</a:t>
            </a:r>
          </a:p>
          <a:p>
            <a:pPr eaLnBrk="1" hangingPunct="1"/>
            <a:endParaRPr lang="en-US" smtClean="0"/>
          </a:p>
        </p:txBody>
      </p:sp>
      <p:sp>
        <p:nvSpPr>
          <p:cNvPr id="903172" name="Rectangle 4"/>
          <p:cNvSpPr>
            <a:spLocks noChangeArrowheads="1"/>
          </p:cNvSpPr>
          <p:nvPr/>
        </p:nvSpPr>
        <p:spPr bwMode="auto">
          <a:xfrm>
            <a:off x="503238" y="1804988"/>
            <a:ext cx="828833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SzPct val="130000"/>
              <a:buFont typeface="Arial" pitchFamily="34" charset="0"/>
              <a:buNone/>
            </a:pPr>
            <a:r>
              <a:rPr lang="en-US" sz="2800">
                <a:latin typeface="Arial" pitchFamily="34" charset="0"/>
              </a:rPr>
              <a:t>We design strategies based on a conceptual model, prioritize threats and use result chains</a:t>
            </a:r>
          </a:p>
        </p:txBody>
      </p:sp>
      <p:sp>
        <p:nvSpPr>
          <p:cNvPr id="903173" name="Rectangle 5"/>
          <p:cNvSpPr>
            <a:spLocks noChangeArrowheads="1"/>
          </p:cNvSpPr>
          <p:nvPr/>
        </p:nvSpPr>
        <p:spPr bwMode="auto">
          <a:xfrm>
            <a:off x="487363" y="3567113"/>
            <a:ext cx="5054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SzPct val="130000"/>
              <a:buFont typeface="Arial" pitchFamily="34" charset="0"/>
              <a:buNone/>
            </a:pPr>
            <a:r>
              <a:rPr lang="en-US" sz="2800">
                <a:latin typeface="Arial" pitchFamily="34" charset="0"/>
              </a:rPr>
              <a:t>We monitor objectives</a:t>
            </a:r>
          </a:p>
        </p:txBody>
      </p:sp>
      <p:sp>
        <p:nvSpPr>
          <p:cNvPr id="903174" name="Rectangle 6"/>
          <p:cNvSpPr>
            <a:spLocks noChangeArrowheads="1"/>
          </p:cNvSpPr>
          <p:nvPr/>
        </p:nvSpPr>
        <p:spPr bwMode="auto">
          <a:xfrm>
            <a:off x="593725" y="5102225"/>
            <a:ext cx="5054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SzPct val="130000"/>
              <a:buFont typeface="Arial" pitchFamily="34" charset="0"/>
              <a:buNone/>
            </a:pPr>
            <a:r>
              <a:rPr lang="en-US" sz="2800">
                <a:latin typeface="Arial" pitchFamily="34" charset="0"/>
              </a:rPr>
              <a:t>We monitor goals</a:t>
            </a:r>
          </a:p>
        </p:txBody>
      </p:sp>
    </p:spTree>
    <p:extLst>
      <p:ext uri="{BB962C8B-B14F-4D97-AF65-F5344CB8AC3E}">
        <p14:creationId xmlns:p14="http://schemas.microsoft.com/office/powerpoint/2010/main" val="42940659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0317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0317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0317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3172" grpId="0" build="p" autoUpdateAnimBg="0"/>
      <p:bldP spid="903173" grpId="0" build="p" autoUpdateAnimBg="0"/>
      <p:bldP spid="903174"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OS V 3.0 with title.jpg"/>
          <p:cNvPicPr>
            <a:picLocks noChangeAspect="1"/>
          </p:cNvPicPr>
          <p:nvPr/>
        </p:nvPicPr>
        <p:blipFill rotWithShape="1">
          <a:blip r:embed="rId3" cstate="print">
            <a:extLst>
              <a:ext uri="{28A0092B-C50C-407E-A947-70E740481C1C}">
                <a14:useLocalDpi xmlns:a14="http://schemas.microsoft.com/office/drawing/2010/main" val="0"/>
              </a:ext>
            </a:extLst>
          </a:blip>
          <a:srcRect t="8565" b="5787"/>
          <a:stretch/>
        </p:blipFill>
        <p:spPr>
          <a:xfrm>
            <a:off x="1428441" y="1155700"/>
            <a:ext cx="6227805" cy="5334000"/>
          </a:xfrm>
          <a:prstGeom prst="rect">
            <a:avLst/>
          </a:prstGeom>
        </p:spPr>
      </p:pic>
      <p:sp>
        <p:nvSpPr>
          <p:cNvPr id="13313" name="Title 1"/>
          <p:cNvSpPr>
            <a:spLocks noGrp="1"/>
          </p:cNvSpPr>
          <p:nvPr>
            <p:ph type="title"/>
          </p:nvPr>
        </p:nvSpPr>
        <p:spPr/>
        <p:txBody>
          <a:bodyPr/>
          <a:lstStyle/>
          <a:p>
            <a:r>
              <a:rPr lang="en-US" dirty="0" smtClean="0">
                <a:latin typeface="Arial" charset="0"/>
                <a:ea typeface="ＭＳ Ｐゴシック" charset="0"/>
              </a:rPr>
              <a:t>CMP Strategic Planning Process</a:t>
            </a:r>
            <a:endParaRPr lang="en-US" dirty="0">
              <a:latin typeface="Arial" charset="0"/>
              <a:ea typeface="ＭＳ Ｐゴシック" charset="0"/>
            </a:endParaRPr>
          </a:p>
        </p:txBody>
      </p:sp>
      <p:sp>
        <p:nvSpPr>
          <p:cNvPr id="13315" name="AutoShape 4"/>
          <p:cNvSpPr>
            <a:spLocks noChangeArrowheads="1"/>
          </p:cNvSpPr>
          <p:nvPr/>
        </p:nvSpPr>
        <p:spPr bwMode="auto">
          <a:xfrm>
            <a:off x="444500" y="1037871"/>
            <a:ext cx="2627313" cy="847725"/>
          </a:xfrm>
          <a:prstGeom prst="wedgeRoundRectCallout">
            <a:avLst>
              <a:gd name="adj1" fmla="val 80611"/>
              <a:gd name="adj2" fmla="val 48355"/>
              <a:gd name="adj3" fmla="val 16667"/>
            </a:avLst>
          </a:prstGeom>
          <a:solidFill>
            <a:schemeClr val="accent1"/>
          </a:solidFill>
          <a:ln w="9525">
            <a:solidFill>
              <a:srgbClr val="000000"/>
            </a:solidFill>
            <a:miter lim="800000"/>
            <a:headEnd/>
            <a:tailEnd/>
          </a:ln>
        </p:spPr>
        <p:txBody>
          <a:bodyPr/>
          <a:lstStyle/>
          <a:p>
            <a:pPr marL="342900" indent="-342900" algn="l" eaLnBrk="0" hangingPunct="0">
              <a:buFont typeface="Arial" charset="0"/>
              <a:buAutoNum type="arabicPeriod"/>
            </a:pPr>
            <a:r>
              <a:rPr lang="en-US" sz="1400" b="1" dirty="0">
                <a:cs typeface="Tahoma" charset="0"/>
              </a:rPr>
              <a:t>Team, Scope, Vision</a:t>
            </a:r>
          </a:p>
          <a:p>
            <a:pPr marL="342900" indent="-342900" algn="l" eaLnBrk="0" hangingPunct="0">
              <a:buFont typeface="Arial" charset="0"/>
              <a:buAutoNum type="arabicPeriod"/>
            </a:pPr>
            <a:r>
              <a:rPr lang="en-US" sz="1400" b="1" dirty="0">
                <a:cs typeface="Tahoma" charset="0"/>
              </a:rPr>
              <a:t>Conservation Targets</a:t>
            </a:r>
          </a:p>
          <a:p>
            <a:pPr marL="342900" indent="-342900" algn="l" eaLnBrk="0" hangingPunct="0">
              <a:buFont typeface="Arial" charset="0"/>
              <a:buAutoNum type="arabicPeriod"/>
            </a:pPr>
            <a:r>
              <a:rPr lang="en-US" sz="1400" b="1" dirty="0">
                <a:cs typeface="Tahoma" charset="0"/>
              </a:rPr>
              <a:t>Viability Assessment</a:t>
            </a:r>
          </a:p>
        </p:txBody>
      </p:sp>
      <p:sp>
        <p:nvSpPr>
          <p:cNvPr id="13316" name="AutoShape 6"/>
          <p:cNvSpPr>
            <a:spLocks noChangeArrowheads="1"/>
          </p:cNvSpPr>
          <p:nvPr/>
        </p:nvSpPr>
        <p:spPr bwMode="auto">
          <a:xfrm>
            <a:off x="5730875" y="1239838"/>
            <a:ext cx="3159125" cy="1058862"/>
          </a:xfrm>
          <a:prstGeom prst="wedgeRoundRectCallout">
            <a:avLst>
              <a:gd name="adj1" fmla="val 2449"/>
              <a:gd name="adj2" fmla="val 138472"/>
              <a:gd name="adj3" fmla="val 16667"/>
            </a:avLst>
          </a:prstGeom>
          <a:solidFill>
            <a:schemeClr val="accent1"/>
          </a:solidFill>
          <a:ln w="9525">
            <a:solidFill>
              <a:srgbClr val="000000"/>
            </a:solidFill>
            <a:miter lim="800000"/>
            <a:headEnd/>
            <a:tailEnd/>
          </a:ln>
        </p:spPr>
        <p:txBody>
          <a:bodyPr/>
          <a:lstStyle/>
          <a:p>
            <a:pPr marL="342900" indent="-342900" algn="l" eaLnBrk="0" hangingPunct="0">
              <a:buFont typeface="Arial" charset="0"/>
              <a:buAutoNum type="arabicPeriod" startAt="6"/>
            </a:pPr>
            <a:r>
              <a:rPr lang="en-US" sz="1400" b="1" dirty="0">
                <a:cs typeface="Tahoma" charset="0"/>
              </a:rPr>
              <a:t> Goals</a:t>
            </a:r>
          </a:p>
          <a:p>
            <a:pPr marL="342900" indent="-342900" algn="l" eaLnBrk="0" hangingPunct="0">
              <a:buFont typeface="Arial" charset="0"/>
              <a:buAutoNum type="arabicPeriod" startAt="6"/>
            </a:pPr>
            <a:r>
              <a:rPr lang="en-US" sz="1400" b="1" dirty="0">
                <a:cs typeface="Tahoma" charset="0"/>
              </a:rPr>
              <a:t> Determining Strategies</a:t>
            </a:r>
          </a:p>
          <a:p>
            <a:pPr marL="342900" indent="-342900" algn="l" eaLnBrk="0" hangingPunct="0">
              <a:buFont typeface="Arial" charset="0"/>
              <a:buAutoNum type="arabicPeriod" startAt="6"/>
            </a:pPr>
            <a:r>
              <a:rPr lang="en-US" sz="1400" b="1" dirty="0">
                <a:cs typeface="Tahoma" charset="0"/>
              </a:rPr>
              <a:t> Results Chains</a:t>
            </a:r>
          </a:p>
          <a:p>
            <a:pPr marL="342900" indent="-342900" algn="l" eaLnBrk="0" hangingPunct="0">
              <a:buFont typeface="Arial" charset="0"/>
              <a:buAutoNum type="arabicPeriod" startAt="6"/>
            </a:pPr>
            <a:r>
              <a:rPr lang="en-US" sz="1400" b="1" dirty="0">
                <a:cs typeface="Tahoma" charset="0"/>
              </a:rPr>
              <a:t> </a:t>
            </a:r>
            <a:r>
              <a:rPr lang="en-US" sz="1400" b="1" dirty="0">
                <a:solidFill>
                  <a:srgbClr val="FF00FF"/>
                </a:solidFill>
                <a:cs typeface="Tahoma" charset="0"/>
              </a:rPr>
              <a:t>Objectives and Activities</a:t>
            </a:r>
          </a:p>
        </p:txBody>
      </p:sp>
      <p:sp>
        <p:nvSpPr>
          <p:cNvPr id="13317" name="AutoShape 6"/>
          <p:cNvSpPr>
            <a:spLocks noChangeArrowheads="1"/>
          </p:cNvSpPr>
          <p:nvPr/>
        </p:nvSpPr>
        <p:spPr bwMode="auto">
          <a:xfrm>
            <a:off x="7364413" y="3471863"/>
            <a:ext cx="1652587" cy="642937"/>
          </a:xfrm>
          <a:prstGeom prst="wedgeRoundRectCallout">
            <a:avLst>
              <a:gd name="adj1" fmla="val -68472"/>
              <a:gd name="adj2" fmla="val -40759"/>
              <a:gd name="adj3" fmla="val 16667"/>
            </a:avLst>
          </a:prstGeom>
          <a:solidFill>
            <a:schemeClr val="accent1"/>
          </a:solidFill>
          <a:ln w="9525">
            <a:solidFill>
              <a:srgbClr val="000000"/>
            </a:solidFill>
            <a:miter lim="800000"/>
            <a:headEnd/>
            <a:tailEnd/>
          </a:ln>
        </p:spPr>
        <p:txBody>
          <a:bodyPr/>
          <a:lstStyle/>
          <a:p>
            <a:pPr marL="342900" indent="-342900" algn="l" eaLnBrk="0" hangingPunct="0">
              <a:buFont typeface="Arial" charset="0"/>
              <a:buAutoNum type="arabicPeriod" startAt="10"/>
            </a:pPr>
            <a:r>
              <a:rPr lang="en-US" sz="1400" b="1" dirty="0">
                <a:solidFill>
                  <a:srgbClr val="FF00FF"/>
                </a:solidFill>
                <a:cs typeface="Tahoma" charset="0"/>
              </a:rPr>
              <a:t>Monitoring Plan</a:t>
            </a:r>
          </a:p>
          <a:p>
            <a:pPr marL="342900" indent="-342900" algn="l" eaLnBrk="0" hangingPunct="0"/>
            <a:endParaRPr lang="en-US" sz="1400" b="1" dirty="0">
              <a:cs typeface="Tahoma" charset="0"/>
            </a:endParaRPr>
          </a:p>
        </p:txBody>
      </p:sp>
      <p:sp>
        <p:nvSpPr>
          <p:cNvPr id="13319" name="AutoShape 4"/>
          <p:cNvSpPr>
            <a:spLocks noChangeArrowheads="1"/>
          </p:cNvSpPr>
          <p:nvPr/>
        </p:nvSpPr>
        <p:spPr bwMode="auto">
          <a:xfrm>
            <a:off x="457200" y="1957034"/>
            <a:ext cx="2578100" cy="336550"/>
          </a:xfrm>
          <a:prstGeom prst="wedgeRoundRectCallout">
            <a:avLst>
              <a:gd name="adj1" fmla="val 82643"/>
              <a:gd name="adj2" fmla="val -37782"/>
              <a:gd name="adj3" fmla="val 16667"/>
            </a:avLst>
          </a:prstGeom>
          <a:solidFill>
            <a:schemeClr val="accent1"/>
          </a:solidFill>
          <a:ln w="9525">
            <a:solidFill>
              <a:srgbClr val="000000"/>
            </a:solidFill>
            <a:miter lim="800000"/>
            <a:headEnd/>
            <a:tailEnd/>
          </a:ln>
        </p:spPr>
        <p:txBody>
          <a:bodyPr/>
          <a:lstStyle/>
          <a:p>
            <a:pPr marL="342900" indent="-342900" algn="l" eaLnBrk="0" hangingPunct="0">
              <a:buFont typeface="Arial" charset="0"/>
              <a:buAutoNum type="arabicPeriod" startAt="4"/>
            </a:pPr>
            <a:r>
              <a:rPr lang="en-US" sz="1400" b="1">
                <a:solidFill>
                  <a:schemeClr val="tx2"/>
                </a:solidFill>
                <a:cs typeface="Tahoma" charset="0"/>
              </a:rPr>
              <a:t>Threat Rating</a:t>
            </a:r>
          </a:p>
        </p:txBody>
      </p:sp>
      <p:sp>
        <p:nvSpPr>
          <p:cNvPr id="13320" name="AutoShape 4"/>
          <p:cNvSpPr>
            <a:spLocks noChangeArrowheads="1"/>
          </p:cNvSpPr>
          <p:nvPr/>
        </p:nvSpPr>
        <p:spPr bwMode="auto">
          <a:xfrm>
            <a:off x="449263" y="2355496"/>
            <a:ext cx="2576512" cy="344488"/>
          </a:xfrm>
          <a:prstGeom prst="wedgeRoundRectCallout">
            <a:avLst>
              <a:gd name="adj1" fmla="val 82372"/>
              <a:gd name="adj2" fmla="val -115036"/>
              <a:gd name="adj3" fmla="val 16667"/>
            </a:avLst>
          </a:prstGeom>
          <a:solidFill>
            <a:schemeClr val="accent1"/>
          </a:solidFill>
          <a:ln w="9525">
            <a:solidFill>
              <a:srgbClr val="000000"/>
            </a:solidFill>
            <a:miter lim="800000"/>
            <a:headEnd/>
            <a:tailEnd/>
          </a:ln>
        </p:spPr>
        <p:txBody>
          <a:bodyPr/>
          <a:lstStyle/>
          <a:p>
            <a:pPr marL="342900" indent="-342900" algn="l" eaLnBrk="0" hangingPunct="0">
              <a:buFont typeface="Arial" charset="0"/>
              <a:buAutoNum type="arabicPeriod" startAt="5"/>
            </a:pPr>
            <a:r>
              <a:rPr lang="en-US" sz="1400" b="1" dirty="0">
                <a:cs typeface="Tahoma" charset="0"/>
              </a:rPr>
              <a:t>Conceptual Model</a:t>
            </a:r>
          </a:p>
        </p:txBody>
      </p:sp>
    </p:spTree>
    <p:extLst>
      <p:ext uri="{BB962C8B-B14F-4D97-AF65-F5344CB8AC3E}">
        <p14:creationId xmlns:p14="http://schemas.microsoft.com/office/powerpoint/2010/main" val="325351206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Instructions – Objectives &amp; Activities </a:t>
            </a:r>
          </a:p>
        </p:txBody>
      </p:sp>
      <p:sp>
        <p:nvSpPr>
          <p:cNvPr id="31747" name="Rectangle 3"/>
          <p:cNvSpPr>
            <a:spLocks noGrp="1" noChangeArrowheads="1"/>
          </p:cNvSpPr>
          <p:nvPr>
            <p:ph idx="1"/>
          </p:nvPr>
        </p:nvSpPr>
        <p:spPr>
          <a:xfrm>
            <a:off x="427038" y="1266824"/>
            <a:ext cx="8288337" cy="4043163"/>
          </a:xfrm>
        </p:spPr>
        <p:txBody>
          <a:bodyPr/>
          <a:lstStyle/>
          <a:p>
            <a:pPr marL="609600" indent="-609600" eaLnBrk="1" hangingPunct="1">
              <a:buSzTx/>
              <a:buFont typeface="Arial" pitchFamily="34" charset="0"/>
              <a:buAutoNum type="arabicPeriod"/>
            </a:pPr>
            <a:r>
              <a:rPr lang="en-US" sz="2800" dirty="0" smtClean="0">
                <a:solidFill>
                  <a:srgbClr val="000000"/>
                </a:solidFill>
              </a:rPr>
              <a:t>Develop an  objective for the direct threat in your results chain.  Apply your criteria cards and revise.</a:t>
            </a:r>
          </a:p>
          <a:p>
            <a:pPr marL="609600" indent="-609600" eaLnBrk="1" hangingPunct="1">
              <a:buSzTx/>
              <a:buFont typeface="Arial" pitchFamily="34" charset="0"/>
              <a:buAutoNum type="arabicPeriod"/>
            </a:pPr>
            <a:r>
              <a:rPr lang="en-US" sz="2800" dirty="0" smtClean="0">
                <a:solidFill>
                  <a:srgbClr val="000000"/>
                </a:solidFill>
              </a:rPr>
              <a:t>Develop objectives for at least two other key results in your results chain.  Apply your criteria cards and revise. </a:t>
            </a:r>
          </a:p>
          <a:p>
            <a:pPr marL="609600" indent="-609600" eaLnBrk="1" hangingPunct="1">
              <a:buSzTx/>
              <a:buFont typeface="Arial" pitchFamily="34" charset="0"/>
              <a:buAutoNum type="arabicPeriod"/>
            </a:pPr>
            <a:r>
              <a:rPr lang="en-US" sz="2800" dirty="0" smtClean="0">
                <a:solidFill>
                  <a:srgbClr val="000000"/>
                </a:solidFill>
              </a:rPr>
              <a:t>Identify at least two activities that are necessary to achieve your objectives.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dirty="0" smtClean="0"/>
              <a:t>Instructions – Indicators and Monitoring Methods</a:t>
            </a:r>
          </a:p>
        </p:txBody>
      </p:sp>
      <p:sp>
        <p:nvSpPr>
          <p:cNvPr id="51203" name="Rectangle 3"/>
          <p:cNvSpPr>
            <a:spLocks noGrp="1" noChangeArrowheads="1"/>
          </p:cNvSpPr>
          <p:nvPr>
            <p:ph idx="1"/>
          </p:nvPr>
        </p:nvSpPr>
        <p:spPr/>
        <p:txBody>
          <a:bodyPr/>
          <a:lstStyle/>
          <a:p>
            <a:pPr marL="0" indent="0" eaLnBrk="1" hangingPunct="1">
              <a:lnSpc>
                <a:spcPct val="90000"/>
              </a:lnSpc>
              <a:buNone/>
            </a:pPr>
            <a:r>
              <a:rPr lang="es-ES" sz="2800" dirty="0" smtClean="0"/>
              <a:t>Use </a:t>
            </a:r>
            <a:r>
              <a:rPr lang="es-ES" sz="2800" dirty="0" err="1" smtClean="0"/>
              <a:t>your</a:t>
            </a:r>
            <a:r>
              <a:rPr lang="es-ES" sz="2800" dirty="0" smtClean="0"/>
              <a:t> </a:t>
            </a:r>
            <a:r>
              <a:rPr lang="es-ES" sz="2800" dirty="0" err="1" smtClean="0"/>
              <a:t>results</a:t>
            </a:r>
            <a:r>
              <a:rPr lang="es-ES" sz="2800" dirty="0" smtClean="0"/>
              <a:t> </a:t>
            </a:r>
            <a:r>
              <a:rPr lang="es-ES" sz="2800" dirty="0" err="1" smtClean="0"/>
              <a:t>chains</a:t>
            </a:r>
            <a:r>
              <a:rPr lang="es-ES" sz="2800" dirty="0" smtClean="0"/>
              <a:t> and </a:t>
            </a:r>
            <a:r>
              <a:rPr lang="es-ES" sz="2800" dirty="0" err="1" smtClean="0"/>
              <a:t>your</a:t>
            </a:r>
            <a:r>
              <a:rPr lang="es-ES" sz="2800" dirty="0" smtClean="0"/>
              <a:t> </a:t>
            </a:r>
            <a:r>
              <a:rPr lang="es-ES" sz="2800" dirty="0" err="1" smtClean="0"/>
              <a:t>action</a:t>
            </a:r>
            <a:r>
              <a:rPr lang="es-ES" sz="2800" dirty="0" smtClean="0"/>
              <a:t> plan:</a:t>
            </a:r>
          </a:p>
          <a:p>
            <a:pPr marL="0" indent="0" eaLnBrk="1" hangingPunct="1">
              <a:lnSpc>
                <a:spcPct val="90000"/>
              </a:lnSpc>
              <a:buSzTx/>
              <a:buNone/>
            </a:pPr>
            <a:endParaRPr lang="en-US" sz="2400" dirty="0" smtClean="0"/>
          </a:p>
          <a:p>
            <a:pPr marL="457200" indent="-457200" eaLnBrk="1" hangingPunct="1">
              <a:lnSpc>
                <a:spcPct val="90000"/>
              </a:lnSpc>
              <a:buSzTx/>
              <a:buFont typeface="+mj-lt"/>
              <a:buAutoNum type="arabicPeriod"/>
            </a:pPr>
            <a:r>
              <a:rPr lang="en-US" sz="2800" dirty="0" smtClean="0"/>
              <a:t>Discuss who your primary audiences are and what information each audience might need.</a:t>
            </a:r>
          </a:p>
          <a:p>
            <a:pPr marL="457200" indent="-457200" eaLnBrk="1" hangingPunct="1">
              <a:lnSpc>
                <a:spcPct val="90000"/>
              </a:lnSpc>
              <a:buSzTx/>
              <a:buFont typeface="+mj-lt"/>
              <a:buAutoNum type="arabicPeriod"/>
            </a:pPr>
            <a:r>
              <a:rPr lang="en-US" sz="2800" dirty="0" smtClean="0"/>
              <a:t>Select one objective and develop one or more indicators for it. Check against criteria.</a:t>
            </a:r>
          </a:p>
          <a:p>
            <a:pPr marL="457200" indent="-457200" eaLnBrk="1" hangingPunct="1">
              <a:lnSpc>
                <a:spcPct val="90000"/>
              </a:lnSpc>
              <a:buSzTx/>
              <a:buFont typeface="+mj-lt"/>
              <a:buAutoNum type="arabicPeriod"/>
            </a:pPr>
            <a:r>
              <a:rPr lang="en-US" sz="2800" dirty="0" smtClean="0"/>
              <a:t>Select a monitoring strategy.</a:t>
            </a:r>
          </a:p>
          <a:p>
            <a:pPr marL="457200" indent="-457200" eaLnBrk="1" hangingPunct="1">
              <a:lnSpc>
                <a:spcPct val="90000"/>
              </a:lnSpc>
              <a:buSzTx/>
              <a:buFont typeface="+mj-lt"/>
              <a:buAutoNum type="arabicPeriod"/>
            </a:pPr>
            <a:r>
              <a:rPr lang="en-US" sz="2800" dirty="0" smtClean="0"/>
              <a:t>Outline the method that you will use to collect data for each indicator. Check against criteria.</a:t>
            </a:r>
          </a:p>
          <a:p>
            <a:pPr marL="457200" indent="-457200" eaLnBrk="1" hangingPunct="1">
              <a:lnSpc>
                <a:spcPct val="90000"/>
              </a:lnSpc>
              <a:buSzTx/>
              <a:buFont typeface="+mj-lt"/>
              <a:buAutoNum type="arabicPeriod"/>
            </a:pPr>
            <a:r>
              <a:rPr lang="en-US" sz="2800" dirty="0" smtClean="0"/>
              <a:t>Repeat </a:t>
            </a:r>
            <a:r>
              <a:rPr lang="en-US" sz="2800" dirty="0"/>
              <a:t>Steps 1-8 for your goal and at least one other objective</a:t>
            </a:r>
            <a:r>
              <a:rPr lang="en-US" sz="2800" dirty="0" smtClean="0"/>
              <a:t>.</a:t>
            </a:r>
            <a:endParaRPr lang="en-US" dirty="0" smtClean="0"/>
          </a:p>
        </p:txBody>
      </p:sp>
    </p:spTree>
    <p:extLst>
      <p:ext uri="{BB962C8B-B14F-4D97-AF65-F5344CB8AC3E}">
        <p14:creationId xmlns:p14="http://schemas.microsoft.com/office/powerpoint/2010/main" val="23787790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013" y="-58211"/>
            <a:ext cx="8302625" cy="1138773"/>
          </a:xfrm>
        </p:spPr>
        <p:txBody>
          <a:bodyPr/>
          <a:lstStyle/>
          <a:p>
            <a:r>
              <a:rPr lang="en-US" dirty="0"/>
              <a:t>Questions that Coaches Should Ask:</a:t>
            </a:r>
            <a:br>
              <a:rPr lang="en-US" dirty="0"/>
            </a:br>
            <a:r>
              <a:rPr lang="en-US" dirty="0" smtClean="0"/>
              <a:t>Objectives and Activities</a:t>
            </a:r>
            <a:endParaRPr lang="en-US" dirty="0"/>
          </a:p>
        </p:txBody>
      </p:sp>
      <p:sp>
        <p:nvSpPr>
          <p:cNvPr id="3" name="Content Placeholder 2"/>
          <p:cNvSpPr>
            <a:spLocks noGrp="1"/>
          </p:cNvSpPr>
          <p:nvPr>
            <p:ph idx="1"/>
          </p:nvPr>
        </p:nvSpPr>
        <p:spPr>
          <a:xfrm>
            <a:off x="427038" y="1266825"/>
            <a:ext cx="8288337" cy="4893647"/>
          </a:xfrm>
        </p:spPr>
        <p:txBody>
          <a:bodyPr/>
          <a:lstStyle/>
          <a:p>
            <a:r>
              <a:rPr lang="en-US" sz="2400" dirty="0"/>
              <a:t>Does the team have a well-articulated concept of success for their project, expressed in specific, measurable, time-bound </a:t>
            </a:r>
            <a:r>
              <a:rPr lang="en-US" sz="2400" dirty="0" smtClean="0"/>
              <a:t>goals and threat reduction objectives?</a:t>
            </a:r>
            <a:endParaRPr lang="en-US" sz="2400" dirty="0"/>
          </a:p>
          <a:p>
            <a:r>
              <a:rPr lang="en-US" sz="2400" dirty="0"/>
              <a:t>Are the goals </a:t>
            </a:r>
            <a:r>
              <a:rPr lang="en-US" sz="2400" dirty="0" smtClean="0"/>
              <a:t>and TR objectives ambitious </a:t>
            </a:r>
            <a:r>
              <a:rPr lang="en-US" sz="2400" dirty="0"/>
              <a:t>but achievable?</a:t>
            </a:r>
          </a:p>
          <a:p>
            <a:r>
              <a:rPr lang="en-US" sz="2400" dirty="0"/>
              <a:t>Do these goals </a:t>
            </a:r>
            <a:r>
              <a:rPr lang="en-US" sz="2400" dirty="0" smtClean="0"/>
              <a:t>and TR objectives really </a:t>
            </a:r>
            <a:r>
              <a:rPr lang="en-US" sz="2400" dirty="0"/>
              <a:t>provide direction for the project’s actions</a:t>
            </a:r>
            <a:r>
              <a:rPr lang="en-US" sz="2400" dirty="0" smtClean="0"/>
              <a:t>?</a:t>
            </a:r>
          </a:p>
          <a:p>
            <a:r>
              <a:rPr lang="en-US" sz="2400" dirty="0" smtClean="0"/>
              <a:t>Do all objectives meet the criteria?</a:t>
            </a:r>
          </a:p>
          <a:p>
            <a:r>
              <a:rPr lang="en-US" sz="2400" dirty="0" smtClean="0"/>
              <a:t>Have the most important activities been defined? </a:t>
            </a:r>
          </a:p>
          <a:p>
            <a:r>
              <a:rPr lang="en-US" sz="2400" dirty="0" smtClean="0"/>
              <a:t>Does the team have roughly sufficient capacity to implement the activities?</a:t>
            </a:r>
          </a:p>
        </p:txBody>
      </p:sp>
    </p:spTree>
    <p:extLst>
      <p:ext uri="{BB962C8B-B14F-4D97-AF65-F5344CB8AC3E}">
        <p14:creationId xmlns:p14="http://schemas.microsoft.com/office/powerpoint/2010/main" val="186183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013" y="-58211"/>
            <a:ext cx="8302625" cy="1138773"/>
          </a:xfrm>
        </p:spPr>
        <p:txBody>
          <a:bodyPr/>
          <a:lstStyle/>
          <a:p>
            <a:r>
              <a:rPr lang="en-US" dirty="0"/>
              <a:t>Questions that Coaches Should Ask:</a:t>
            </a:r>
            <a:br>
              <a:rPr lang="en-US" dirty="0"/>
            </a:br>
            <a:r>
              <a:rPr lang="en-US" dirty="0" smtClean="0"/>
              <a:t>Monitoring</a:t>
            </a:r>
            <a:endParaRPr lang="en-US" dirty="0"/>
          </a:p>
        </p:txBody>
      </p:sp>
      <p:sp>
        <p:nvSpPr>
          <p:cNvPr id="3" name="Content Placeholder 2"/>
          <p:cNvSpPr>
            <a:spLocks noGrp="1"/>
          </p:cNvSpPr>
          <p:nvPr>
            <p:ph idx="1"/>
          </p:nvPr>
        </p:nvSpPr>
        <p:spPr/>
        <p:txBody>
          <a:bodyPr/>
          <a:lstStyle/>
          <a:p>
            <a:r>
              <a:rPr lang="en-US" sz="2800" dirty="0" smtClean="0"/>
              <a:t>Is the audience for the monitoring clearly defined?</a:t>
            </a:r>
          </a:p>
          <a:p>
            <a:r>
              <a:rPr lang="en-US" sz="2800" dirty="0" smtClean="0"/>
              <a:t>Has the team identified performance measurement indicators for each of their goals and objectives?</a:t>
            </a:r>
          </a:p>
          <a:p>
            <a:r>
              <a:rPr lang="en-US" sz="2800" dirty="0" smtClean="0"/>
              <a:t>Has the team identified monitoring methods that are accurate, reliable, cost-effective, feasible and appropriate?</a:t>
            </a:r>
          </a:p>
          <a:p>
            <a:r>
              <a:rPr lang="en-US" sz="2800" dirty="0" smtClean="0"/>
              <a:t>Has the team prioritized the indicators and made the monitoring plan feasible?</a:t>
            </a:r>
          </a:p>
          <a:p>
            <a:endParaRPr lang="en-US" sz="2800" dirty="0" smtClean="0"/>
          </a:p>
          <a:p>
            <a:endParaRPr lang="en-US" sz="2800" dirty="0"/>
          </a:p>
        </p:txBody>
      </p:sp>
    </p:spTree>
    <p:extLst>
      <p:ext uri="{BB962C8B-B14F-4D97-AF65-F5344CB8AC3E}">
        <p14:creationId xmlns:p14="http://schemas.microsoft.com/office/powerpoint/2010/main" val="3930569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Grp="1" noChangeAspect="1"/>
          </p:cNvGraphicFramePr>
          <p:nvPr>
            <p:ph idx="1"/>
          </p:nvPr>
        </p:nvGraphicFramePr>
        <p:xfrm>
          <a:off x="249238" y="2166938"/>
          <a:ext cx="8672512" cy="3795712"/>
        </p:xfrm>
        <a:graphic>
          <a:graphicData uri="http://schemas.openxmlformats.org/presentationml/2006/ole">
            <mc:AlternateContent xmlns:mc="http://schemas.openxmlformats.org/markup-compatibility/2006">
              <mc:Choice xmlns:v="urn:schemas-microsoft-com:vml" Requires="v">
                <p:oleObj spid="_x0000_s14373" name="Visio" r:id="rId4" imgW="11125200" imgH="4876800" progId="Visio.Drawing.11">
                  <p:embed/>
                </p:oleObj>
              </mc:Choice>
              <mc:Fallback>
                <p:oleObj name="Visio" r:id="rId4" imgW="11125200" imgH="4876800" progId="Visio.Drawing.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238" y="2166938"/>
                        <a:ext cx="8672512" cy="379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39" name="Rectangle 3"/>
          <p:cNvSpPr>
            <a:spLocks noGrp="1" noChangeArrowheads="1"/>
          </p:cNvSpPr>
          <p:nvPr>
            <p:ph type="title"/>
          </p:nvPr>
        </p:nvSpPr>
        <p:spPr>
          <a:xfrm>
            <a:off x="1595438" y="206375"/>
            <a:ext cx="7188200" cy="609600"/>
          </a:xfrm>
        </p:spPr>
        <p:txBody>
          <a:bodyPr/>
          <a:lstStyle/>
          <a:p>
            <a:pPr eaLnBrk="1" hangingPunct="1"/>
            <a:r>
              <a:rPr lang="en-US" smtClean="0"/>
              <a:t>Plan Your Actions &amp; Monitoring:  </a:t>
            </a:r>
            <a:br>
              <a:rPr lang="en-US" smtClean="0"/>
            </a:br>
            <a:r>
              <a:rPr lang="en-US" smtClean="0"/>
              <a:t>Develop Objectives &amp; Activities</a:t>
            </a:r>
          </a:p>
        </p:txBody>
      </p:sp>
      <p:sp>
        <p:nvSpPr>
          <p:cNvPr id="14340" name="Rectangle 4"/>
          <p:cNvSpPr>
            <a:spLocks noChangeArrowheads="1"/>
          </p:cNvSpPr>
          <p:nvPr/>
        </p:nvSpPr>
        <p:spPr bwMode="auto">
          <a:xfrm>
            <a:off x="57150" y="127000"/>
            <a:ext cx="1490663" cy="685800"/>
          </a:xfrm>
          <a:prstGeom prst="rect">
            <a:avLst/>
          </a:prstGeom>
          <a:solidFill>
            <a:srgbClr val="FFFF99"/>
          </a:solidFill>
          <a:ln w="9525">
            <a:solidFill>
              <a:srgbClr val="FFFF99"/>
            </a:solidFill>
            <a:miter lim="800000"/>
            <a:headEnd/>
            <a:tailEnd/>
          </a:ln>
        </p:spPr>
        <p:txBody>
          <a:bodyPr wrap="none" anchor="ctr"/>
          <a:lstStyle/>
          <a:p>
            <a:pPr algn="ctr" eaLnBrk="0" hangingPunct="0"/>
            <a:r>
              <a:rPr lang="en-US" sz="3200" b="1">
                <a:latin typeface="Arial" pitchFamily="34" charset="0"/>
              </a:rPr>
              <a:t>Step 2</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013" y="-58211"/>
            <a:ext cx="8302625" cy="1138773"/>
          </a:xfrm>
        </p:spPr>
        <p:txBody>
          <a:bodyPr/>
          <a:lstStyle/>
          <a:p>
            <a:r>
              <a:rPr lang="en-US" dirty="0"/>
              <a:t>Questions that Coaches Should Ask:</a:t>
            </a:r>
            <a:br>
              <a:rPr lang="en-US" dirty="0"/>
            </a:br>
            <a:r>
              <a:rPr lang="en-US" dirty="0" smtClean="0"/>
              <a:t>Monitoring</a:t>
            </a:r>
            <a:endParaRPr lang="en-US" dirty="0"/>
          </a:p>
        </p:txBody>
      </p:sp>
      <p:sp>
        <p:nvSpPr>
          <p:cNvPr id="3" name="Content Placeholder 2"/>
          <p:cNvSpPr>
            <a:spLocks noGrp="1"/>
          </p:cNvSpPr>
          <p:nvPr>
            <p:ph idx="1"/>
          </p:nvPr>
        </p:nvSpPr>
        <p:spPr/>
        <p:txBody>
          <a:bodyPr/>
          <a:lstStyle/>
          <a:p>
            <a:r>
              <a:rPr lang="en-US" sz="2800" dirty="0" smtClean="0"/>
              <a:t>Do you believe that the team has struck a good balance between taking action, tracking strategy effectiveness, and tracking the status of targets or threats not currently the focus of management actions (i.e., early warning status indicators)?</a:t>
            </a:r>
          </a:p>
          <a:p>
            <a:r>
              <a:rPr lang="en-US" sz="2800" dirty="0" smtClean="0"/>
              <a:t>For its monitoring, can the team use any information already being gathered by others?</a:t>
            </a:r>
          </a:p>
          <a:p>
            <a:pPr marL="0" indent="0">
              <a:buNone/>
            </a:pPr>
            <a:endParaRPr lang="en-US" sz="2800" dirty="0"/>
          </a:p>
        </p:txBody>
      </p:sp>
    </p:spTree>
    <p:extLst>
      <p:ext uri="{BB962C8B-B14F-4D97-AF65-F5344CB8AC3E}">
        <p14:creationId xmlns:p14="http://schemas.microsoft.com/office/powerpoint/2010/main" val="1212906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Grp="1" noChangeAspect="1"/>
          </p:cNvGraphicFramePr>
          <p:nvPr>
            <p:ph idx="4294967295"/>
          </p:nvPr>
        </p:nvGraphicFramePr>
        <p:xfrm>
          <a:off x="249238" y="2166938"/>
          <a:ext cx="8672512" cy="3795712"/>
        </p:xfrm>
        <a:graphic>
          <a:graphicData uri="http://schemas.openxmlformats.org/presentationml/2006/ole">
            <mc:AlternateContent xmlns:mc="http://schemas.openxmlformats.org/markup-compatibility/2006">
              <mc:Choice xmlns:v="urn:schemas-microsoft-com:vml" Requires="v">
                <p:oleObj spid="_x0000_s15403" name="Visio" r:id="rId4" imgW="11125200" imgH="4876800" progId="Visio.Drawing.11">
                  <p:embed/>
                </p:oleObj>
              </mc:Choice>
              <mc:Fallback>
                <p:oleObj name="Visio" r:id="rId4" imgW="11125200" imgH="4876800" progId="Visio.Drawing.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238" y="2166938"/>
                        <a:ext cx="8672512" cy="379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3" name="Rectangle 3"/>
          <p:cNvSpPr>
            <a:spLocks noGrp="1" noChangeArrowheads="1"/>
          </p:cNvSpPr>
          <p:nvPr>
            <p:ph type="title" idx="4294967295"/>
          </p:nvPr>
        </p:nvSpPr>
        <p:spPr>
          <a:xfrm>
            <a:off x="1595438" y="-52388"/>
            <a:ext cx="7188200" cy="1127126"/>
          </a:xfrm>
        </p:spPr>
        <p:txBody>
          <a:bodyPr/>
          <a:lstStyle/>
          <a:p>
            <a:pPr eaLnBrk="1" hangingPunct="1"/>
            <a:r>
              <a:rPr lang="en-US" smtClean="0"/>
              <a:t>Plan Your Actions &amp; Monitoring:  </a:t>
            </a:r>
            <a:br>
              <a:rPr lang="en-US" smtClean="0"/>
            </a:br>
            <a:r>
              <a:rPr lang="en-US" smtClean="0"/>
              <a:t>Develop a Monitoring Plan</a:t>
            </a:r>
          </a:p>
        </p:txBody>
      </p:sp>
      <p:sp>
        <p:nvSpPr>
          <p:cNvPr id="15364" name="Rectangle 4"/>
          <p:cNvSpPr>
            <a:spLocks noChangeArrowheads="1"/>
          </p:cNvSpPr>
          <p:nvPr/>
        </p:nvSpPr>
        <p:spPr bwMode="auto">
          <a:xfrm>
            <a:off x="57150" y="127000"/>
            <a:ext cx="1490663" cy="685800"/>
          </a:xfrm>
          <a:prstGeom prst="rect">
            <a:avLst/>
          </a:prstGeom>
          <a:solidFill>
            <a:srgbClr val="FFFF99"/>
          </a:solidFill>
          <a:ln w="9525">
            <a:solidFill>
              <a:srgbClr val="FFFF99"/>
            </a:solidFill>
            <a:miter lim="800000"/>
            <a:headEnd/>
            <a:tailEnd/>
          </a:ln>
        </p:spPr>
        <p:txBody>
          <a:bodyPr wrap="none" anchor="ctr"/>
          <a:lstStyle/>
          <a:p>
            <a:pPr algn="ctr" eaLnBrk="0" hangingPunct="0"/>
            <a:r>
              <a:rPr lang="en-US" sz="3200" b="1">
                <a:latin typeface="Arial" pitchFamily="34" charset="0"/>
              </a:rPr>
              <a:t>Step 2</a:t>
            </a:r>
          </a:p>
        </p:txBody>
      </p:sp>
      <p:sp>
        <p:nvSpPr>
          <p:cNvPr id="93189" name="AutoShape 5"/>
          <p:cNvSpPr>
            <a:spLocks noChangeArrowheads="1"/>
          </p:cNvSpPr>
          <p:nvPr/>
        </p:nvSpPr>
        <p:spPr bwMode="auto">
          <a:xfrm>
            <a:off x="3073400" y="3275013"/>
            <a:ext cx="473075" cy="533400"/>
          </a:xfrm>
          <a:prstGeom prst="triangle">
            <a:avLst>
              <a:gd name="adj" fmla="val 50000"/>
            </a:avLst>
          </a:prstGeom>
          <a:solidFill>
            <a:schemeClr val="bg1"/>
          </a:solidFill>
          <a:ln w="9525">
            <a:solidFill>
              <a:srgbClr val="000000"/>
            </a:solidFill>
            <a:miter lim="800000"/>
            <a:headEnd/>
            <a:tailEnd/>
          </a:ln>
        </p:spPr>
        <p:txBody>
          <a:bodyPr wrap="none" anchor="ctr"/>
          <a:lstStyle/>
          <a:p>
            <a:pPr algn="ctr" eaLnBrk="0" hangingPunct="0"/>
            <a:r>
              <a:rPr lang="en-US" sz="1800">
                <a:solidFill>
                  <a:srgbClr val="000000"/>
                </a:solidFill>
              </a:rPr>
              <a:t>I</a:t>
            </a:r>
          </a:p>
        </p:txBody>
      </p:sp>
      <p:sp>
        <p:nvSpPr>
          <p:cNvPr id="93190" name="AutoShape 6"/>
          <p:cNvSpPr>
            <a:spLocks noChangeArrowheads="1"/>
          </p:cNvSpPr>
          <p:nvPr/>
        </p:nvSpPr>
        <p:spPr bwMode="auto">
          <a:xfrm>
            <a:off x="4722813" y="3276600"/>
            <a:ext cx="473075" cy="533400"/>
          </a:xfrm>
          <a:prstGeom prst="triangle">
            <a:avLst>
              <a:gd name="adj" fmla="val 50000"/>
            </a:avLst>
          </a:prstGeom>
          <a:solidFill>
            <a:schemeClr val="bg1"/>
          </a:solidFill>
          <a:ln w="9525">
            <a:solidFill>
              <a:srgbClr val="000000"/>
            </a:solidFill>
            <a:miter lim="800000"/>
            <a:headEnd/>
            <a:tailEnd/>
          </a:ln>
        </p:spPr>
        <p:txBody>
          <a:bodyPr wrap="none" anchor="ctr"/>
          <a:lstStyle/>
          <a:p>
            <a:pPr algn="ctr" eaLnBrk="0" hangingPunct="0"/>
            <a:r>
              <a:rPr lang="en-US" sz="1800">
                <a:solidFill>
                  <a:srgbClr val="000000"/>
                </a:solidFill>
              </a:rPr>
              <a:t>I</a:t>
            </a:r>
          </a:p>
        </p:txBody>
      </p:sp>
      <p:sp>
        <p:nvSpPr>
          <p:cNvPr id="93191" name="AutoShape 7"/>
          <p:cNvSpPr>
            <a:spLocks noChangeArrowheads="1"/>
          </p:cNvSpPr>
          <p:nvPr/>
        </p:nvSpPr>
        <p:spPr bwMode="auto">
          <a:xfrm>
            <a:off x="2628900" y="5170488"/>
            <a:ext cx="473075" cy="533400"/>
          </a:xfrm>
          <a:prstGeom prst="triangle">
            <a:avLst>
              <a:gd name="adj" fmla="val 50000"/>
            </a:avLst>
          </a:prstGeom>
          <a:solidFill>
            <a:schemeClr val="bg1"/>
          </a:solidFill>
          <a:ln w="9525">
            <a:solidFill>
              <a:srgbClr val="000000"/>
            </a:solidFill>
            <a:miter lim="800000"/>
            <a:headEnd/>
            <a:tailEnd/>
          </a:ln>
        </p:spPr>
        <p:txBody>
          <a:bodyPr wrap="none" anchor="ctr"/>
          <a:lstStyle/>
          <a:p>
            <a:pPr algn="ctr" eaLnBrk="0" hangingPunct="0"/>
            <a:r>
              <a:rPr lang="en-US" sz="1800">
                <a:solidFill>
                  <a:srgbClr val="000000"/>
                </a:solidFill>
              </a:rPr>
              <a:t>I</a:t>
            </a:r>
          </a:p>
        </p:txBody>
      </p:sp>
      <p:sp>
        <p:nvSpPr>
          <p:cNvPr id="93192" name="AutoShape 8"/>
          <p:cNvSpPr>
            <a:spLocks noChangeArrowheads="1"/>
          </p:cNvSpPr>
          <p:nvPr/>
        </p:nvSpPr>
        <p:spPr bwMode="auto">
          <a:xfrm>
            <a:off x="6811963" y="3090863"/>
            <a:ext cx="473075" cy="533400"/>
          </a:xfrm>
          <a:prstGeom prst="triangle">
            <a:avLst>
              <a:gd name="adj" fmla="val 50000"/>
            </a:avLst>
          </a:prstGeom>
          <a:solidFill>
            <a:schemeClr val="bg1"/>
          </a:solidFill>
          <a:ln w="9525">
            <a:solidFill>
              <a:srgbClr val="000000"/>
            </a:solidFill>
            <a:miter lim="800000"/>
            <a:headEnd/>
            <a:tailEnd/>
          </a:ln>
        </p:spPr>
        <p:txBody>
          <a:bodyPr wrap="none" anchor="ctr"/>
          <a:lstStyle/>
          <a:p>
            <a:pPr algn="ctr" eaLnBrk="0" hangingPunct="0"/>
            <a:r>
              <a:rPr lang="en-US" sz="1800">
                <a:solidFill>
                  <a:srgbClr val="000000"/>
                </a:solidFill>
              </a:rPr>
              <a:t>I</a:t>
            </a:r>
          </a:p>
        </p:txBody>
      </p:sp>
      <p:sp>
        <p:nvSpPr>
          <p:cNvPr id="93193" name="AutoShape 9"/>
          <p:cNvSpPr>
            <a:spLocks noChangeArrowheads="1"/>
          </p:cNvSpPr>
          <p:nvPr/>
        </p:nvSpPr>
        <p:spPr bwMode="auto">
          <a:xfrm>
            <a:off x="6888163" y="4892675"/>
            <a:ext cx="473075" cy="533400"/>
          </a:xfrm>
          <a:prstGeom prst="triangle">
            <a:avLst>
              <a:gd name="adj" fmla="val 50000"/>
            </a:avLst>
          </a:prstGeom>
          <a:solidFill>
            <a:schemeClr val="bg1"/>
          </a:solidFill>
          <a:ln w="9525">
            <a:solidFill>
              <a:srgbClr val="000000"/>
            </a:solidFill>
            <a:miter lim="800000"/>
            <a:headEnd/>
            <a:tailEnd/>
          </a:ln>
        </p:spPr>
        <p:txBody>
          <a:bodyPr wrap="none" anchor="ctr"/>
          <a:lstStyle/>
          <a:p>
            <a:pPr algn="ctr" eaLnBrk="0" hangingPunct="0"/>
            <a:r>
              <a:rPr lang="en-US" sz="1800">
                <a:solidFill>
                  <a:srgbClr val="000000"/>
                </a:solidFill>
              </a:rPr>
              <a:t>I</a:t>
            </a:r>
          </a:p>
        </p:txBody>
      </p:sp>
      <p:sp>
        <p:nvSpPr>
          <p:cNvPr id="93194" name="AutoShape 10"/>
          <p:cNvSpPr>
            <a:spLocks noChangeArrowheads="1"/>
          </p:cNvSpPr>
          <p:nvPr/>
        </p:nvSpPr>
        <p:spPr bwMode="auto">
          <a:xfrm>
            <a:off x="4348163" y="5132388"/>
            <a:ext cx="473075" cy="533400"/>
          </a:xfrm>
          <a:prstGeom prst="triangle">
            <a:avLst>
              <a:gd name="adj" fmla="val 50000"/>
            </a:avLst>
          </a:prstGeom>
          <a:solidFill>
            <a:schemeClr val="bg1"/>
          </a:solidFill>
          <a:ln w="9525">
            <a:solidFill>
              <a:srgbClr val="000000"/>
            </a:solidFill>
            <a:miter lim="800000"/>
            <a:headEnd/>
            <a:tailEnd/>
          </a:ln>
        </p:spPr>
        <p:txBody>
          <a:bodyPr wrap="none" anchor="ctr"/>
          <a:lstStyle/>
          <a:p>
            <a:pPr algn="ctr" eaLnBrk="0" hangingPunct="0"/>
            <a:r>
              <a:rPr lang="en-US" sz="1800">
                <a:solidFill>
                  <a:srgbClr val="000000"/>
                </a:solidFill>
              </a:rPr>
              <a:t>I</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3192"/>
                                        </p:tgtEl>
                                        <p:attrNameLst>
                                          <p:attrName>style.visibility</p:attrName>
                                        </p:attrNameLst>
                                      </p:cBhvr>
                                      <p:to>
                                        <p:strVal val="visible"/>
                                      </p:to>
                                    </p:set>
                                    <p:anim calcmode="lin" valueType="num">
                                      <p:cBhvr additive="base">
                                        <p:cTn id="7" dur="500" fill="hold"/>
                                        <p:tgtEl>
                                          <p:spTgt spid="93192"/>
                                        </p:tgtEl>
                                        <p:attrNameLst>
                                          <p:attrName>ppt_x</p:attrName>
                                        </p:attrNameLst>
                                      </p:cBhvr>
                                      <p:tavLst>
                                        <p:tav tm="0">
                                          <p:val>
                                            <p:strVal val="#ppt_x"/>
                                          </p:val>
                                        </p:tav>
                                        <p:tav tm="100000">
                                          <p:val>
                                            <p:strVal val="#ppt_x"/>
                                          </p:val>
                                        </p:tav>
                                      </p:tavLst>
                                    </p:anim>
                                    <p:anim calcmode="lin" valueType="num">
                                      <p:cBhvr additive="base">
                                        <p:cTn id="8" dur="500" fill="hold"/>
                                        <p:tgtEl>
                                          <p:spTgt spid="9319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93190"/>
                                        </p:tgtEl>
                                        <p:attrNameLst>
                                          <p:attrName>style.visibility</p:attrName>
                                        </p:attrNameLst>
                                      </p:cBhvr>
                                      <p:to>
                                        <p:strVal val="visible"/>
                                      </p:to>
                                    </p:set>
                                    <p:anim calcmode="lin" valueType="num">
                                      <p:cBhvr additive="base">
                                        <p:cTn id="11" dur="500" fill="hold"/>
                                        <p:tgtEl>
                                          <p:spTgt spid="93190"/>
                                        </p:tgtEl>
                                        <p:attrNameLst>
                                          <p:attrName>ppt_x</p:attrName>
                                        </p:attrNameLst>
                                      </p:cBhvr>
                                      <p:tavLst>
                                        <p:tav tm="0">
                                          <p:val>
                                            <p:strVal val="#ppt_x"/>
                                          </p:val>
                                        </p:tav>
                                        <p:tav tm="100000">
                                          <p:val>
                                            <p:strVal val="#ppt_x"/>
                                          </p:val>
                                        </p:tav>
                                      </p:tavLst>
                                    </p:anim>
                                    <p:anim calcmode="lin" valueType="num">
                                      <p:cBhvr additive="base">
                                        <p:cTn id="12" dur="500" fill="hold"/>
                                        <p:tgtEl>
                                          <p:spTgt spid="9319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93189"/>
                                        </p:tgtEl>
                                        <p:attrNameLst>
                                          <p:attrName>style.visibility</p:attrName>
                                        </p:attrNameLst>
                                      </p:cBhvr>
                                      <p:to>
                                        <p:strVal val="visible"/>
                                      </p:to>
                                    </p:set>
                                    <p:anim calcmode="lin" valueType="num">
                                      <p:cBhvr additive="base">
                                        <p:cTn id="15" dur="500" fill="hold"/>
                                        <p:tgtEl>
                                          <p:spTgt spid="93189"/>
                                        </p:tgtEl>
                                        <p:attrNameLst>
                                          <p:attrName>ppt_x</p:attrName>
                                        </p:attrNameLst>
                                      </p:cBhvr>
                                      <p:tavLst>
                                        <p:tav tm="0">
                                          <p:val>
                                            <p:strVal val="#ppt_x"/>
                                          </p:val>
                                        </p:tav>
                                        <p:tav tm="100000">
                                          <p:val>
                                            <p:strVal val="#ppt_x"/>
                                          </p:val>
                                        </p:tav>
                                      </p:tavLst>
                                    </p:anim>
                                    <p:anim calcmode="lin" valueType="num">
                                      <p:cBhvr additive="base">
                                        <p:cTn id="16" dur="500" fill="hold"/>
                                        <p:tgtEl>
                                          <p:spTgt spid="93189"/>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93191"/>
                                        </p:tgtEl>
                                        <p:attrNameLst>
                                          <p:attrName>style.visibility</p:attrName>
                                        </p:attrNameLst>
                                      </p:cBhvr>
                                      <p:to>
                                        <p:strVal val="visible"/>
                                      </p:to>
                                    </p:set>
                                    <p:anim calcmode="lin" valueType="num">
                                      <p:cBhvr additive="base">
                                        <p:cTn id="19" dur="500" fill="hold"/>
                                        <p:tgtEl>
                                          <p:spTgt spid="93191"/>
                                        </p:tgtEl>
                                        <p:attrNameLst>
                                          <p:attrName>ppt_x</p:attrName>
                                        </p:attrNameLst>
                                      </p:cBhvr>
                                      <p:tavLst>
                                        <p:tav tm="0">
                                          <p:val>
                                            <p:strVal val="#ppt_x"/>
                                          </p:val>
                                        </p:tav>
                                        <p:tav tm="100000">
                                          <p:val>
                                            <p:strVal val="#ppt_x"/>
                                          </p:val>
                                        </p:tav>
                                      </p:tavLst>
                                    </p:anim>
                                    <p:anim calcmode="lin" valueType="num">
                                      <p:cBhvr additive="base">
                                        <p:cTn id="20" dur="500" fill="hold"/>
                                        <p:tgtEl>
                                          <p:spTgt spid="93191"/>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93194"/>
                                        </p:tgtEl>
                                        <p:attrNameLst>
                                          <p:attrName>style.visibility</p:attrName>
                                        </p:attrNameLst>
                                      </p:cBhvr>
                                      <p:to>
                                        <p:strVal val="visible"/>
                                      </p:to>
                                    </p:set>
                                    <p:anim calcmode="lin" valueType="num">
                                      <p:cBhvr additive="base">
                                        <p:cTn id="23" dur="500" fill="hold"/>
                                        <p:tgtEl>
                                          <p:spTgt spid="93194"/>
                                        </p:tgtEl>
                                        <p:attrNameLst>
                                          <p:attrName>ppt_x</p:attrName>
                                        </p:attrNameLst>
                                      </p:cBhvr>
                                      <p:tavLst>
                                        <p:tav tm="0">
                                          <p:val>
                                            <p:strVal val="#ppt_x"/>
                                          </p:val>
                                        </p:tav>
                                        <p:tav tm="100000">
                                          <p:val>
                                            <p:strVal val="#ppt_x"/>
                                          </p:val>
                                        </p:tav>
                                      </p:tavLst>
                                    </p:anim>
                                    <p:anim calcmode="lin" valueType="num">
                                      <p:cBhvr additive="base">
                                        <p:cTn id="24" dur="500" fill="hold"/>
                                        <p:tgtEl>
                                          <p:spTgt spid="93194"/>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93193"/>
                                        </p:tgtEl>
                                        <p:attrNameLst>
                                          <p:attrName>style.visibility</p:attrName>
                                        </p:attrNameLst>
                                      </p:cBhvr>
                                      <p:to>
                                        <p:strVal val="visible"/>
                                      </p:to>
                                    </p:set>
                                    <p:anim calcmode="lin" valueType="num">
                                      <p:cBhvr additive="base">
                                        <p:cTn id="27" dur="500" fill="hold"/>
                                        <p:tgtEl>
                                          <p:spTgt spid="93193"/>
                                        </p:tgtEl>
                                        <p:attrNameLst>
                                          <p:attrName>ppt_x</p:attrName>
                                        </p:attrNameLst>
                                      </p:cBhvr>
                                      <p:tavLst>
                                        <p:tav tm="0">
                                          <p:val>
                                            <p:strVal val="#ppt_x"/>
                                          </p:val>
                                        </p:tav>
                                        <p:tav tm="100000">
                                          <p:val>
                                            <p:strVal val="#ppt_x"/>
                                          </p:val>
                                        </p:tav>
                                      </p:tavLst>
                                    </p:anim>
                                    <p:anim calcmode="lin" valueType="num">
                                      <p:cBhvr additive="base">
                                        <p:cTn id="28" dur="500" fill="hold"/>
                                        <p:tgtEl>
                                          <p:spTgt spid="9319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9" grpId="0" animBg="1"/>
      <p:bldP spid="93190" grpId="0" animBg="1"/>
      <p:bldP spid="93191" grpId="0" animBg="1"/>
      <p:bldP spid="93192" grpId="0" animBg="1"/>
      <p:bldP spid="93193" grpId="0" animBg="1"/>
      <p:bldP spid="9319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5-15 at 10.02.08 AM.png"/>
          <p:cNvPicPr>
            <a:picLocks noChangeAspect="1"/>
          </p:cNvPicPr>
          <p:nvPr/>
        </p:nvPicPr>
        <p:blipFill rotWithShape="1">
          <a:blip r:embed="rId4">
            <a:extLst>
              <a:ext uri="{28A0092B-C50C-407E-A947-70E740481C1C}">
                <a14:useLocalDpi xmlns:a14="http://schemas.microsoft.com/office/drawing/2010/main" val="0"/>
              </a:ext>
            </a:extLst>
          </a:blip>
          <a:srcRect l="715" t="473" b="-1"/>
          <a:stretch/>
        </p:blipFill>
        <p:spPr>
          <a:xfrm>
            <a:off x="1397596" y="1766838"/>
            <a:ext cx="6664955" cy="3812761"/>
          </a:xfrm>
          <a:prstGeom prst="rect">
            <a:avLst/>
          </a:prstGeom>
        </p:spPr>
      </p:pic>
      <p:sp>
        <p:nvSpPr>
          <p:cNvPr id="13315" name="Rectangle 4"/>
          <p:cNvSpPr>
            <a:spLocks noChangeArrowheads="1"/>
          </p:cNvSpPr>
          <p:nvPr/>
        </p:nvSpPr>
        <p:spPr bwMode="auto">
          <a:xfrm>
            <a:off x="57150" y="127000"/>
            <a:ext cx="1490663" cy="685800"/>
          </a:xfrm>
          <a:prstGeom prst="rect">
            <a:avLst/>
          </a:prstGeom>
          <a:solidFill>
            <a:srgbClr val="FFFF99"/>
          </a:solidFill>
          <a:ln w="9525">
            <a:solidFill>
              <a:srgbClr val="FFFF99"/>
            </a:solidFill>
            <a:miter lim="800000"/>
            <a:headEnd/>
            <a:tailEnd/>
          </a:ln>
        </p:spPr>
        <p:txBody>
          <a:bodyPr wrap="none" anchor="ctr"/>
          <a:lstStyle/>
          <a:p>
            <a:pPr algn="ctr" eaLnBrk="0" hangingPunct="0"/>
            <a:r>
              <a:rPr lang="en-US" sz="3200" b="1">
                <a:latin typeface="Arial" charset="0"/>
              </a:rPr>
              <a:t>Step 2</a:t>
            </a:r>
          </a:p>
        </p:txBody>
      </p:sp>
      <p:sp>
        <p:nvSpPr>
          <p:cNvPr id="13316" name="Rectangle 3"/>
          <p:cNvSpPr>
            <a:spLocks noGrp="1" noChangeArrowheads="1"/>
          </p:cNvSpPr>
          <p:nvPr>
            <p:ph type="title" idx="4294967295"/>
          </p:nvPr>
        </p:nvSpPr>
        <p:spPr>
          <a:xfrm>
            <a:off x="1595438" y="-52388"/>
            <a:ext cx="7832725" cy="1127126"/>
          </a:xfrm>
        </p:spPr>
        <p:txBody>
          <a:bodyPr/>
          <a:lstStyle/>
          <a:p>
            <a:r>
              <a:rPr lang="en-US" smtClean="0"/>
              <a:t>Plan Your Actions &amp; Monitoring</a:t>
            </a:r>
          </a:p>
        </p:txBody>
      </p:sp>
      <p:sp>
        <p:nvSpPr>
          <p:cNvPr id="8" name="Rectangle 5"/>
          <p:cNvSpPr>
            <a:spLocks noChangeArrowheads="1"/>
          </p:cNvSpPr>
          <p:nvPr/>
        </p:nvSpPr>
        <p:spPr bwMode="auto">
          <a:xfrm>
            <a:off x="5647027" y="3904934"/>
            <a:ext cx="1919714" cy="457200"/>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a:p>
        </p:txBody>
      </p:sp>
    </p:spTree>
    <p:custDataLst>
      <p:tags r:id="rId1"/>
    </p:custDataLst>
    <p:extLst>
      <p:ext uri="{BB962C8B-B14F-4D97-AF65-F5344CB8AC3E}">
        <p14:creationId xmlns:p14="http://schemas.microsoft.com/office/powerpoint/2010/main" val="902115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4322" name="Rectangle 2"/>
          <p:cNvSpPr>
            <a:spLocks noGrp="1" noChangeArrowheads="1"/>
          </p:cNvSpPr>
          <p:nvPr>
            <p:ph type="body" idx="1"/>
          </p:nvPr>
        </p:nvSpPr>
        <p:spPr>
          <a:xfrm>
            <a:off x="427038" y="1266825"/>
            <a:ext cx="8288337" cy="4576763"/>
          </a:xfrm>
        </p:spPr>
        <p:txBody>
          <a:bodyPr/>
          <a:lstStyle/>
          <a:p>
            <a:pPr eaLnBrk="1" hangingPunct="1">
              <a:buFont typeface="Arial" pitchFamily="34" charset="0"/>
              <a:buNone/>
            </a:pPr>
            <a:r>
              <a:rPr lang="es-GT" b="1" smtClean="0">
                <a:solidFill>
                  <a:srgbClr val="009900"/>
                </a:solidFill>
              </a:rPr>
              <a:t>Objective</a:t>
            </a:r>
            <a:r>
              <a:rPr lang="en-US" b="1" smtClean="0">
                <a:solidFill>
                  <a:srgbClr val="009900"/>
                </a:solidFill>
              </a:rPr>
              <a:t>:</a:t>
            </a:r>
            <a:r>
              <a:rPr lang="en-US" smtClean="0"/>
              <a:t> A formal statement detailing a desired outcome of a project such as reducing a critical threat.</a:t>
            </a:r>
            <a:endParaRPr lang="es-GT" smtClean="0"/>
          </a:p>
          <a:p>
            <a:pPr eaLnBrk="1" hangingPunct="1">
              <a:buFont typeface="Arial" pitchFamily="34" charset="0"/>
              <a:buNone/>
            </a:pPr>
            <a:endParaRPr lang="en-US" smtClean="0"/>
          </a:p>
          <a:p>
            <a:pPr eaLnBrk="1" hangingPunct="1">
              <a:buFont typeface="Arial" pitchFamily="34" charset="0"/>
              <a:buNone/>
            </a:pPr>
            <a:r>
              <a:rPr lang="en-US" smtClean="0"/>
              <a:t>A good objective should meet the following criteria:</a:t>
            </a:r>
          </a:p>
          <a:p>
            <a:pPr eaLnBrk="1" hangingPunct="1">
              <a:buFont typeface="Arial" pitchFamily="34" charset="0"/>
              <a:buNone/>
            </a:pPr>
            <a:r>
              <a:rPr lang="en-US" sz="2800" b="1" smtClean="0">
                <a:solidFill>
                  <a:srgbClr val="009900"/>
                </a:solidFill>
              </a:rPr>
              <a:t>Outcome Oriented:</a:t>
            </a:r>
            <a:r>
              <a:rPr lang="en-US" sz="2800" smtClean="0"/>
              <a:t> </a:t>
            </a:r>
            <a:r>
              <a:rPr lang="en-GB" sz="2800" smtClean="0"/>
              <a:t>Specifies necessary changes in critical threats and other factors that affect one or more project goals</a:t>
            </a:r>
          </a:p>
        </p:txBody>
      </p:sp>
      <p:sp>
        <p:nvSpPr>
          <p:cNvPr id="17411" name="Rectangle 5"/>
          <p:cNvSpPr>
            <a:spLocks noGrp="1" noChangeArrowheads="1"/>
          </p:cNvSpPr>
          <p:nvPr>
            <p:ph type="title"/>
          </p:nvPr>
        </p:nvSpPr>
        <p:spPr>
          <a:xfrm>
            <a:off x="1795463" y="206375"/>
            <a:ext cx="6988175" cy="609600"/>
          </a:xfrm>
          <a:noFill/>
        </p:spPr>
        <p:txBody>
          <a:bodyPr>
            <a:spAutoFit/>
          </a:bodyPr>
          <a:lstStyle/>
          <a:p>
            <a:pPr eaLnBrk="1" hangingPunct="1"/>
            <a:r>
              <a:rPr lang="en-US" smtClean="0"/>
              <a:t>Develop Your Objectives</a:t>
            </a:r>
          </a:p>
        </p:txBody>
      </p:sp>
      <p:sp>
        <p:nvSpPr>
          <p:cNvPr id="17412" name="Rectangle 6"/>
          <p:cNvSpPr>
            <a:spLocks noChangeArrowheads="1"/>
          </p:cNvSpPr>
          <p:nvPr/>
        </p:nvSpPr>
        <p:spPr bwMode="auto">
          <a:xfrm>
            <a:off x="57150" y="127000"/>
            <a:ext cx="1666875" cy="685800"/>
          </a:xfrm>
          <a:prstGeom prst="rect">
            <a:avLst/>
          </a:prstGeom>
          <a:solidFill>
            <a:srgbClr val="FFFF99"/>
          </a:solidFill>
          <a:ln w="9525">
            <a:solidFill>
              <a:srgbClr val="FFFF99"/>
            </a:solidFill>
            <a:miter lim="800000"/>
            <a:headEnd/>
            <a:tailEnd/>
          </a:ln>
        </p:spPr>
        <p:txBody>
          <a:bodyPr wrap="none" anchor="ctr"/>
          <a:lstStyle/>
          <a:p>
            <a:pPr algn="ctr" eaLnBrk="0" hangingPunct="0"/>
            <a:r>
              <a:rPr lang="en-US" sz="3200" b="1">
                <a:latin typeface="Arial" pitchFamily="34" charset="0"/>
              </a:rPr>
              <a:t>Step 2A</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24322">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243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322"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4"/>
</p:tagLst>
</file>

<file path=ppt/tags/tag2.xml><?xml version="1.0" encoding="utf-8"?>
<p:tagLst xmlns:a="http://schemas.openxmlformats.org/drawingml/2006/main" xmlns:r="http://schemas.openxmlformats.org/officeDocument/2006/relationships" xmlns:p="http://schemas.openxmlformats.org/presentationml/2006/main">
  <p:tag name="TIMING" val="|0.4"/>
</p:tagLst>
</file>

<file path=ppt/theme/theme1.xml><?xml version="1.0" encoding="utf-8"?>
<a:theme xmlns:a="http://schemas.openxmlformats.org/drawingml/2006/main" name="2_LLP_cream_and_sugar">
  <a:themeElements>
    <a:clrScheme name="2_LLP_cream_and_sug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LLP_cream_and_sug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2_LLP_cream_and_sug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LLP_cream_and_sug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LLP_cream_and_sug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LLP_cream_and_sug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LLP_cream_and_sug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LLP_cream_and_sug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LLP_cream_and_sug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LLP_cream_and_sug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LLP_cream_and_sug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LLP_cream_and_sug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LLP_cream_and_sug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LLP_cream_and_sug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LLP_cream_and_sugar">
  <a:themeElements>
    <a:clrScheme name="3_LLP_cream_and_sug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LLP_cream_and_sug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3_LLP_cream_and_sug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LLP_cream_and_sug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LLP_cream_and_sug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LLP_cream_and_sug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LLP_cream_and_sug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LLP_cream_and_sug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LLP_cream_and_sug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LLP_cream_and_sug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LLP_cream_and_sug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LLP_cream_and_sug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LLP_cream_and_sug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LLP_cream_and_sug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LLP_cream_and_sugar">
  <a:themeElements>
    <a:clrScheme name="3_LLP_cream_and_sug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LLP_cream_and_sug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rgbClr val="3E7CC8"/>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rgbClr val="3E7CC8"/>
            </a:solidFill>
            <a:effectLst/>
            <a:latin typeface="Arial" charset="0"/>
          </a:defRPr>
        </a:defPPr>
      </a:lstStyle>
    </a:lnDef>
  </a:objectDefaults>
  <a:extraClrSchemeLst>
    <a:extraClrScheme>
      <a:clrScheme name="3_LLP_cream_and_sug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LLP_cream_and_sug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LLP_cream_and_sug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LLP_cream_and_sug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LLP_cream_and_sug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LLP_cream_and_sug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LLP_cream_and_sug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LLP_cream_and_sug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LLP_cream_and_sug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LLP_cream_and_sug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LLP_cream_and_sug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LLP_cream_and_sug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LLP_cream_and_sugar">
  <a:themeElements>
    <a:clrScheme name="2_LLP_cream_and_sug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LLP_cream_and_sug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rgbClr val="3E7CC8"/>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rgbClr val="3E7CC8"/>
            </a:solidFill>
            <a:effectLst/>
            <a:latin typeface="Arial" charset="0"/>
          </a:defRPr>
        </a:defPPr>
      </a:lstStyle>
    </a:lnDef>
  </a:objectDefaults>
  <a:extraClrSchemeLst>
    <a:extraClrScheme>
      <a:clrScheme name="2_LLP_cream_and_sug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LLP_cream_and_sug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LLP_cream_and_sug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LLP_cream_and_sug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LLP_cream_and_sug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LLP_cream_and_sug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LLP_cream_and_sug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LLP_cream_and_sug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LLP_cream_and_sug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LLP_cream_and_sug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LLP_cream_and_sug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LLP_cream_and_sug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12000</TotalTime>
  <Words>3065</Words>
  <Application>Microsoft Macintosh PowerPoint</Application>
  <PresentationFormat>On-screen Show (4:3)</PresentationFormat>
  <Paragraphs>404</Paragraphs>
  <Slides>60</Slides>
  <Notes>54</Notes>
  <HiddenSlides>4</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60</vt:i4>
      </vt:variant>
    </vt:vector>
  </HeadingPairs>
  <TitlesOfParts>
    <vt:vector size="66" baseType="lpstr">
      <vt:lpstr>2_LLP_cream_and_sugar</vt:lpstr>
      <vt:lpstr>3_LLP_cream_and_sugar</vt:lpstr>
      <vt:lpstr>4_LLP_cream_and_sugar</vt:lpstr>
      <vt:lpstr>5_LLP_cream_and_sugar</vt:lpstr>
      <vt:lpstr>Visio</vt:lpstr>
      <vt:lpstr>Document</vt:lpstr>
      <vt:lpstr>2A &amp; 2B. Objectives, Activities and  Monitoring Plans</vt:lpstr>
      <vt:lpstr>Copyright and Use Terms</vt:lpstr>
      <vt:lpstr>Plan Your Actions &amp; Monitoring:  Develop Goals &amp; Strategies</vt:lpstr>
      <vt:lpstr>Plan Your Actions &amp; Monitoring:  Develop Goals &amp; Strategies</vt:lpstr>
      <vt:lpstr>Plan Your Actions &amp; Monitoring:  Construct Results Chains</vt:lpstr>
      <vt:lpstr>Plan Your Actions &amp; Monitoring:   Develop Objectives &amp; Activities</vt:lpstr>
      <vt:lpstr>Plan Your Actions &amp; Monitoring:   Develop a Monitoring Plan</vt:lpstr>
      <vt:lpstr>Plan Your Actions &amp; Monitoring</vt:lpstr>
      <vt:lpstr>Develop Your Objectives</vt:lpstr>
      <vt:lpstr>A Basic Results Chain</vt:lpstr>
      <vt:lpstr>Develop Your Objectives</vt:lpstr>
      <vt:lpstr>Develop Your Objectives</vt:lpstr>
      <vt:lpstr>Which of the Following Comply with the Criteria for a Good Objective?</vt:lpstr>
      <vt:lpstr>How Do You Write a Good Objective?</vt:lpstr>
      <vt:lpstr>How Do You Write a Good Objective?</vt:lpstr>
      <vt:lpstr>Objectives in Miradi</vt:lpstr>
      <vt:lpstr>Develop Your Activities</vt:lpstr>
      <vt:lpstr>Develop Your Activities</vt:lpstr>
      <vt:lpstr>Activities in Miradi</vt:lpstr>
      <vt:lpstr>4. Show Highest Stresses on Overall Conceptual Model</vt:lpstr>
      <vt:lpstr>Real World Examples of Objectives &amp; Activities</vt:lpstr>
      <vt:lpstr>Real World Examples of Objectives &amp; Activities</vt:lpstr>
      <vt:lpstr>Plan Your Actions &amp; Monitoring</vt:lpstr>
      <vt:lpstr>Develop Your Monitoring Plan</vt:lpstr>
      <vt:lpstr>1.  Identify Your Audiences:  For Whom Is the Monitoring </vt:lpstr>
      <vt:lpstr>2.  Identify Key Information Needs: What Is Necessary…</vt:lpstr>
      <vt:lpstr>2.  Identify Key Information Needs: What Is Ideal…</vt:lpstr>
      <vt:lpstr>3.  Develop One or More Indicators for Each Information Need</vt:lpstr>
      <vt:lpstr>3.  Develop One or More Indicators for Each Information Need</vt:lpstr>
      <vt:lpstr>What Is Meant by “Sensitive”</vt:lpstr>
      <vt:lpstr>Examples of Indicators</vt:lpstr>
      <vt:lpstr>Examples of Indicators</vt:lpstr>
      <vt:lpstr>Examples of Indicators</vt:lpstr>
      <vt:lpstr>Examples of Indicators</vt:lpstr>
      <vt:lpstr>Develop Your Monitoring Plan</vt:lpstr>
      <vt:lpstr>Types of Monitoring Approaches</vt:lpstr>
      <vt:lpstr>Types of Monitoring Approaches</vt:lpstr>
      <vt:lpstr>Types of Monitoring Approaches</vt:lpstr>
      <vt:lpstr>Types of Monitoring Approaches</vt:lpstr>
      <vt:lpstr>Types of Monitoring Approaches</vt:lpstr>
      <vt:lpstr>Types of Monitoring Approaches</vt:lpstr>
      <vt:lpstr>Types of Monitoring Approaches</vt:lpstr>
      <vt:lpstr>Develop Your Monitoring Plan</vt:lpstr>
      <vt:lpstr>Selection of Appropriate Method</vt:lpstr>
      <vt:lpstr>A Few Types of Monitoring Methods</vt:lpstr>
      <vt:lpstr>5.  Select your methods and how you will collect the information</vt:lpstr>
      <vt:lpstr>Examples of Monitoring Methods</vt:lpstr>
      <vt:lpstr>Examples of Monitoring Methods</vt:lpstr>
      <vt:lpstr>Examples of Monitoring Methods</vt:lpstr>
      <vt:lpstr>Develop Your Monitoring Plan</vt:lpstr>
      <vt:lpstr>6.  Determine When, by Whom, and Where Data Collection Will Happen</vt:lpstr>
      <vt:lpstr>Example of a Monitoring Plan </vt:lpstr>
      <vt:lpstr>Example of a Monitoring Plan </vt:lpstr>
      <vt:lpstr>To Address These Questions</vt:lpstr>
      <vt:lpstr>CMP Strategic Planning Process</vt:lpstr>
      <vt:lpstr>Instructions – Objectives &amp; Activities </vt:lpstr>
      <vt:lpstr>Instructions – Indicators and Monitoring Methods</vt:lpstr>
      <vt:lpstr>Questions that Coaches Should Ask: Objectives and Activities</vt:lpstr>
      <vt:lpstr>Questions that Coaches Should Ask: Monitoring</vt:lpstr>
      <vt:lpstr>Questions that Coaches Should Ask: Monitoring</vt:lpstr>
    </vt:vector>
  </TitlesOfParts>
  <Company>Foundations of Success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Objectives &amp; Activities</dc:title>
  <dc:creator>Foundations of Success</dc:creator>
  <cp:lastModifiedBy>Marcia B.  Brown</cp:lastModifiedBy>
  <cp:revision>281</cp:revision>
  <dcterms:created xsi:type="dcterms:W3CDTF">2004-05-10T21:51:26Z</dcterms:created>
  <dcterms:modified xsi:type="dcterms:W3CDTF">2013-06-21T22:37:37Z</dcterms:modified>
</cp:coreProperties>
</file>